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76" r:id="rId2"/>
    <p:sldId id="263" r:id="rId3"/>
    <p:sldId id="294" r:id="rId4"/>
    <p:sldId id="295" r:id="rId5"/>
    <p:sldId id="277" r:id="rId6"/>
    <p:sldId id="296" r:id="rId7"/>
    <p:sldId id="297" r:id="rId8"/>
    <p:sldId id="298" r:id="rId9"/>
    <p:sldId id="278" r:id="rId10"/>
    <p:sldId id="299" r:id="rId11"/>
    <p:sldId id="300" r:id="rId12"/>
    <p:sldId id="301" r:id="rId13"/>
    <p:sldId id="279" r:id="rId14"/>
    <p:sldId id="302" r:id="rId15"/>
    <p:sldId id="303" r:id="rId16"/>
    <p:sldId id="304" r:id="rId17"/>
    <p:sldId id="280" r:id="rId18"/>
    <p:sldId id="305" r:id="rId19"/>
    <p:sldId id="306" r:id="rId20"/>
    <p:sldId id="307" r:id="rId21"/>
    <p:sldId id="281" r:id="rId22"/>
    <p:sldId id="308" r:id="rId23"/>
    <p:sldId id="309" r:id="rId24"/>
    <p:sldId id="310" r:id="rId25"/>
    <p:sldId id="282" r:id="rId26"/>
    <p:sldId id="311" r:id="rId27"/>
    <p:sldId id="312" r:id="rId28"/>
    <p:sldId id="313" r:id="rId29"/>
    <p:sldId id="290" r:id="rId30"/>
    <p:sldId id="314" r:id="rId31"/>
    <p:sldId id="315" r:id="rId32"/>
    <p:sldId id="316" r:id="rId33"/>
    <p:sldId id="29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9A3B9-DC92-45DD-A0A0-F770F2E3FC8B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A9B45-D99F-4BEB-849F-603AD17C9B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619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85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295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085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723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85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243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570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493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85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3276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883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858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1207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858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3997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6605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2664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858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3729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562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5821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85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3122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5986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1897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3170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85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218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85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322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706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808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85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2C35-F029-4351-81EC-2034DF45317A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6A43-9748-4AFD-AE0E-A56050783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75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2C35-F029-4351-81EC-2034DF45317A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6A43-9748-4AFD-AE0E-A56050783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52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2C35-F029-4351-81EC-2034DF45317A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6A43-9748-4AFD-AE0E-A56050783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19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2C35-F029-4351-81EC-2034DF45317A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6A43-9748-4AFD-AE0E-A56050783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10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2C35-F029-4351-81EC-2034DF45317A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6A43-9748-4AFD-AE0E-A56050783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24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2C35-F029-4351-81EC-2034DF45317A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6A43-9748-4AFD-AE0E-A56050783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84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2C35-F029-4351-81EC-2034DF45317A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6A43-9748-4AFD-AE0E-A56050783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60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2C35-F029-4351-81EC-2034DF45317A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6A43-9748-4AFD-AE0E-A56050783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32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2C35-F029-4351-81EC-2034DF45317A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6A43-9748-4AFD-AE0E-A56050783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99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2C35-F029-4351-81EC-2034DF45317A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6A43-9748-4AFD-AE0E-A56050783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95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2C35-F029-4351-81EC-2034DF45317A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6A43-9748-4AFD-AE0E-A56050783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81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02C35-F029-4351-81EC-2034DF45317A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B6A43-9748-4AFD-AE0E-A56050783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78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352928" cy="5184576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Sassoon" pitchFamily="2" charset="0"/>
              </a:rPr>
              <a:t>We can sing all our sounds. </a:t>
            </a:r>
            <a:br>
              <a:rPr lang="en-GB" sz="3600" b="1" dirty="0" smtClean="0">
                <a:latin typeface="Sassoon" pitchFamily="2" charset="0"/>
              </a:rPr>
            </a:br>
            <a:r>
              <a:rPr lang="en-GB" sz="3600" b="1" dirty="0" smtClean="0">
                <a:latin typeface="Sassoon" pitchFamily="2" charset="0"/>
              </a:rPr>
              <a:t>Skip to my </a:t>
            </a:r>
            <a:r>
              <a:rPr lang="en-GB" sz="3600" b="1" dirty="0" err="1" smtClean="0">
                <a:latin typeface="Sassoon" pitchFamily="2" charset="0"/>
              </a:rPr>
              <a:t>lou</a:t>
            </a:r>
            <a:r>
              <a:rPr lang="en-GB" sz="3600" b="1" dirty="0" smtClean="0">
                <a:latin typeface="Sassoon" pitchFamily="2" charset="0"/>
              </a:rPr>
              <a:t> my darling.</a:t>
            </a:r>
            <a:endParaRPr lang="en-GB" sz="3600" b="1" dirty="0">
              <a:latin typeface="Sassoon" pitchFamily="2" charset="0"/>
            </a:endParaRPr>
          </a:p>
        </p:txBody>
      </p:sp>
      <p:pic>
        <p:nvPicPr>
          <p:cNvPr id="15362" name="Picture 2" descr="C:\Users\xwrigley\AppData\Local\Microsoft\Windows\Temporary Internet Files\Content.IE5\6YW5XIPP\nicubunu_Musical_no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43098"/>
            <a:ext cx="5103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49465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014" y="1237948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7988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xwrigley\AppData\Local\Microsoft\Windows\Temporary Internet Files\Content.IE5\6YW5XIPP\nicubunu_Musical_no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56" y="2101445"/>
            <a:ext cx="5103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xwrigley\AppData\Local\Microsoft\Windows\Temporary Internet Files\Content.IE5\QN37BQTI\sing_out_loud_logo_132283153862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72037"/>
            <a:ext cx="1989386" cy="18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81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4104456" cy="5184576"/>
          </a:xfrm>
        </p:spPr>
        <p:txBody>
          <a:bodyPr>
            <a:noAutofit/>
          </a:bodyPr>
          <a:lstStyle/>
          <a:p>
            <a:r>
              <a:rPr lang="en-GB" sz="25000" b="1" dirty="0" err="1" smtClean="0">
                <a:latin typeface="Sassoon" pitchFamily="2" charset="0"/>
              </a:rPr>
              <a:t>ai</a:t>
            </a:r>
            <a:endParaRPr lang="en-GB" sz="25000" b="1" dirty="0">
              <a:latin typeface="Sassoon" pitchFamily="2" charset="0"/>
            </a:endParaRPr>
          </a:p>
        </p:txBody>
      </p:sp>
      <p:pic>
        <p:nvPicPr>
          <p:cNvPr id="8194" name="Picture 2" descr="snail-157212_960_72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96952"/>
            <a:ext cx="4104030" cy="23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195" name="Picture 3" descr="Rain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29537"/>
            <a:ext cx="2370559" cy="237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38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4104456" cy="5184576"/>
          </a:xfrm>
        </p:spPr>
        <p:txBody>
          <a:bodyPr>
            <a:noAutofit/>
          </a:bodyPr>
          <a:lstStyle/>
          <a:p>
            <a:r>
              <a:rPr lang="en-GB" sz="25000" b="1" dirty="0" err="1" smtClean="0">
                <a:latin typeface="Sassoon" pitchFamily="2" charset="0"/>
              </a:rPr>
              <a:t>ee</a:t>
            </a:r>
            <a:endParaRPr lang="en-GB" sz="25000" b="1" dirty="0">
              <a:latin typeface="Sassoon" pitchFamily="2" charset="0"/>
            </a:endParaRPr>
          </a:p>
        </p:txBody>
      </p:sp>
      <p:pic>
        <p:nvPicPr>
          <p:cNvPr id="9218" name="Picture 2" descr="child-and-binoculars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94520"/>
            <a:ext cx="4345206" cy="287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77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5040560" cy="5184576"/>
          </a:xfrm>
        </p:spPr>
        <p:txBody>
          <a:bodyPr>
            <a:noAutofit/>
          </a:bodyPr>
          <a:lstStyle/>
          <a:p>
            <a:r>
              <a:rPr lang="en-GB" sz="25000" b="1" smtClean="0">
                <a:latin typeface="Sassoon" pitchFamily="2" charset="0"/>
              </a:rPr>
              <a:t>igh</a:t>
            </a:r>
            <a:endParaRPr lang="en-GB" sz="25000" b="1" dirty="0">
              <a:latin typeface="Sassoon" pitchFamily="2" charset="0"/>
            </a:endParaRPr>
          </a:p>
        </p:txBody>
      </p:sp>
      <p:pic>
        <p:nvPicPr>
          <p:cNvPr id="10242" name="Picture 2" descr="Colorful-Anthropomorphic-Kite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85535">
            <a:off x="4358161" y="1895077"/>
            <a:ext cx="5180117" cy="301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588" y="6350"/>
            <a:ext cx="1062037" cy="825500"/>
            <a:chOff x="109529550" y="109755413"/>
            <a:chExt cx="1062069" cy="825358"/>
          </a:xfrm>
        </p:grpSpPr>
        <p:pic>
          <p:nvPicPr>
            <p:cNvPr id="10244" name="Picture 4" descr="Goat_cartoon_0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29550" y="109755413"/>
              <a:ext cx="619477" cy="6128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245" name="Picture 5" descr="PirateBoa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97935" y="109851645"/>
              <a:ext cx="793684" cy="729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684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352928" cy="5184576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SassoonCRInfantMedium" panose="02000603020000020003" pitchFamily="2" charset="0"/>
              </a:rPr>
              <a:t>Skip to my </a:t>
            </a:r>
            <a:r>
              <a:rPr lang="en-GB" sz="3600" dirty="0" err="1" smtClean="0">
                <a:latin typeface="SassoonCRInfantMedium" panose="02000603020000020003" pitchFamily="2" charset="0"/>
              </a:rPr>
              <a:t>lou</a:t>
            </a:r>
            <a:r>
              <a:rPr lang="en-GB" sz="3600" dirty="0" smtClean="0">
                <a:latin typeface="SassoonCRInfantMedium" panose="02000603020000020003" pitchFamily="2" charset="0"/>
              </a:rPr>
              <a:t> my darling.</a:t>
            </a:r>
            <a:endParaRPr lang="en-GB" sz="3600" dirty="0">
              <a:latin typeface="SassoonCRInfantMedium" panose="02000603020000020003" pitchFamily="2" charset="0"/>
            </a:endParaRPr>
          </a:p>
        </p:txBody>
      </p:sp>
      <p:pic>
        <p:nvPicPr>
          <p:cNvPr id="15362" name="Picture 2" descr="C:\Users\xwrigley\AppData\Local\Microsoft\Windows\Temporary Internet Files\Content.IE5\6YW5XIPP\nicubunu_Musical_no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43098"/>
            <a:ext cx="5103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49465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014" y="1237948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7988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xwrigley\AppData\Local\Microsoft\Windows\Temporary Internet Files\Content.IE5\6YW5XIPP\nicubunu_Musical_no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56" y="2101445"/>
            <a:ext cx="5103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xwrigley\AppData\Local\Microsoft\Windows\Temporary Internet Files\Content.IE5\QN37BQTI\sing_out_loud_logo_132283153862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72037"/>
            <a:ext cx="1989386" cy="18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84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5040560" cy="5184576"/>
          </a:xfrm>
        </p:spPr>
        <p:txBody>
          <a:bodyPr>
            <a:noAutofit/>
          </a:bodyPr>
          <a:lstStyle/>
          <a:p>
            <a:r>
              <a:rPr lang="en-GB" sz="25000" b="1" dirty="0" err="1" smtClean="0">
                <a:latin typeface="Sassoon" pitchFamily="2" charset="0"/>
              </a:rPr>
              <a:t>oa</a:t>
            </a:r>
            <a:endParaRPr lang="en-GB" sz="25000" b="1" dirty="0">
              <a:latin typeface="Sassoon" pitchFamily="2" charset="0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4788024" y="1556792"/>
            <a:ext cx="3922340" cy="3638674"/>
            <a:chOff x="109529550" y="109755413"/>
            <a:chExt cx="1062069" cy="825358"/>
          </a:xfrm>
        </p:grpSpPr>
        <p:pic>
          <p:nvPicPr>
            <p:cNvPr id="10244" name="Picture 4" descr="Goat_cartoon_0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29550" y="109755413"/>
              <a:ext cx="619477" cy="6128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245" name="Picture 5" descr="PirateBo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97935" y="109851645"/>
              <a:ext cx="793684" cy="729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7648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31" y="620688"/>
            <a:ext cx="5040560" cy="5184576"/>
          </a:xfrm>
        </p:spPr>
        <p:txBody>
          <a:bodyPr>
            <a:noAutofit/>
          </a:bodyPr>
          <a:lstStyle/>
          <a:p>
            <a:r>
              <a:rPr lang="en-GB" sz="25000" b="1" dirty="0" err="1" smtClean="0">
                <a:latin typeface="Sassoon" pitchFamily="2" charset="0"/>
              </a:rPr>
              <a:t>oo</a:t>
            </a:r>
            <a:endParaRPr lang="en-GB" sz="25000" b="1" dirty="0">
              <a:latin typeface="Sassoon" pitchFamily="2" charset="0"/>
            </a:endParaRPr>
          </a:p>
        </p:txBody>
      </p:sp>
      <p:pic>
        <p:nvPicPr>
          <p:cNvPr id="11266" name="Picture 2" descr="ZooCuteVector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56"/>
            <a:ext cx="3939756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62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5040560" cy="5184576"/>
          </a:xfrm>
        </p:spPr>
        <p:txBody>
          <a:bodyPr>
            <a:noAutofit/>
          </a:bodyPr>
          <a:lstStyle/>
          <a:p>
            <a:r>
              <a:rPr lang="en-GB" sz="25000" b="1" dirty="0" err="1" smtClean="0">
                <a:latin typeface="Sassoon" pitchFamily="2" charset="0"/>
              </a:rPr>
              <a:t>oo</a:t>
            </a:r>
            <a:endParaRPr lang="en-GB" sz="25000" b="1" dirty="0">
              <a:latin typeface="Sassoon" pitchFamily="2" charset="0"/>
            </a:endParaRPr>
          </a:p>
        </p:txBody>
      </p:sp>
      <p:pic>
        <p:nvPicPr>
          <p:cNvPr id="12290" name="Picture 2" descr="read-2841723_960_72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3850332" cy="385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80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352928" cy="5184576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Sassoon" pitchFamily="2" charset="0"/>
              </a:rPr>
              <a:t>Skip to my </a:t>
            </a:r>
            <a:r>
              <a:rPr lang="en-GB" sz="3600" b="1" dirty="0" err="1" smtClean="0">
                <a:latin typeface="Sassoon" pitchFamily="2" charset="0"/>
              </a:rPr>
              <a:t>lou</a:t>
            </a:r>
            <a:r>
              <a:rPr lang="en-GB" sz="3600" b="1" dirty="0" smtClean="0">
                <a:latin typeface="Sassoon" pitchFamily="2" charset="0"/>
              </a:rPr>
              <a:t> my darling.</a:t>
            </a:r>
            <a:endParaRPr lang="en-GB" sz="3600" b="1" dirty="0">
              <a:latin typeface="Sassoon" pitchFamily="2" charset="0"/>
            </a:endParaRPr>
          </a:p>
        </p:txBody>
      </p:sp>
      <p:pic>
        <p:nvPicPr>
          <p:cNvPr id="15362" name="Picture 2" descr="C:\Users\xwrigley\AppData\Local\Microsoft\Windows\Temporary Internet Files\Content.IE5\6YW5XIPP\nicubunu_Musical_no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43098"/>
            <a:ext cx="5103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49465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014" y="1237948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7988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xwrigley\AppData\Local\Microsoft\Windows\Temporary Internet Files\Content.IE5\6YW5XIPP\nicubunu_Musical_no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56" y="2101445"/>
            <a:ext cx="5103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xwrigley\AppData\Local\Microsoft\Windows\Temporary Internet Files\Content.IE5\QN37BQTI\sing_out_loud_logo_132283153862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72037"/>
            <a:ext cx="1989386" cy="18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09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5040560" cy="5184576"/>
          </a:xfrm>
        </p:spPr>
        <p:txBody>
          <a:bodyPr>
            <a:noAutofit/>
          </a:bodyPr>
          <a:lstStyle/>
          <a:p>
            <a:r>
              <a:rPr lang="en-GB" sz="25000" b="1" dirty="0" err="1" smtClean="0">
                <a:latin typeface="Sassoon" pitchFamily="2" charset="0"/>
              </a:rPr>
              <a:t>ar</a:t>
            </a:r>
            <a:endParaRPr lang="en-GB" sz="25000" b="1" dirty="0">
              <a:latin typeface="Sassoon" pitchFamily="2" charset="0"/>
            </a:endParaRPr>
          </a:p>
        </p:txBody>
      </p:sp>
      <p:pic>
        <p:nvPicPr>
          <p:cNvPr id="13315" name="Picture 3" descr="1024px-Man_Driving_Car_Cartoon_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88840"/>
            <a:ext cx="5397311" cy="303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85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5040560" cy="5184576"/>
          </a:xfrm>
        </p:spPr>
        <p:txBody>
          <a:bodyPr>
            <a:noAutofit/>
          </a:bodyPr>
          <a:lstStyle/>
          <a:p>
            <a:r>
              <a:rPr lang="en-GB" sz="20800" b="1" dirty="0" smtClean="0">
                <a:latin typeface="Sassoon" pitchFamily="2" charset="0"/>
              </a:rPr>
              <a:t>or</a:t>
            </a:r>
            <a:br>
              <a:rPr lang="en-GB" sz="20800" b="1" dirty="0" smtClean="0">
                <a:latin typeface="Sassoon" pitchFamily="2" charset="0"/>
              </a:rPr>
            </a:br>
            <a:r>
              <a:rPr lang="en-GB" sz="20800" b="1" dirty="0" err="1" smtClean="0">
                <a:latin typeface="Sassoon" pitchFamily="2" charset="0"/>
              </a:rPr>
              <a:t>oor</a:t>
            </a:r>
            <a:endParaRPr lang="en-GB" sz="20800" b="1" dirty="0">
              <a:latin typeface="Sassoon" pitchFamily="2" charset="0"/>
            </a:endParaRPr>
          </a:p>
        </p:txBody>
      </p:sp>
      <p:pic>
        <p:nvPicPr>
          <p:cNvPr id="14338" name="Picture 2" descr="477px-L-door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87578"/>
            <a:ext cx="3666768" cy="46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98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4104456" cy="5184576"/>
          </a:xfrm>
        </p:spPr>
        <p:txBody>
          <a:bodyPr>
            <a:noAutofit/>
          </a:bodyPr>
          <a:lstStyle/>
          <a:p>
            <a:r>
              <a:rPr lang="en-GB" sz="25000" b="1" dirty="0" err="1" smtClean="0">
                <a:latin typeface="Sassoon" pitchFamily="2" charset="0"/>
              </a:rPr>
              <a:t>sh</a:t>
            </a:r>
            <a:endParaRPr lang="en-GB" sz="25000" b="1" dirty="0">
              <a:latin typeface="Sassoon" pitchFamily="2" charset="0"/>
            </a:endParaRPr>
          </a:p>
        </p:txBody>
      </p:sp>
      <p:pic>
        <p:nvPicPr>
          <p:cNvPr id="1026" name="Picture 2" descr="1526437618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08071"/>
            <a:ext cx="3001045" cy="320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25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5040560" cy="5184576"/>
          </a:xfrm>
        </p:spPr>
        <p:txBody>
          <a:bodyPr>
            <a:noAutofit/>
          </a:bodyPr>
          <a:lstStyle/>
          <a:p>
            <a:r>
              <a:rPr lang="en-GB" sz="25000" b="1" dirty="0" err="1">
                <a:latin typeface="Sassoon" pitchFamily="2" charset="0"/>
              </a:rPr>
              <a:t>u</a:t>
            </a:r>
            <a:r>
              <a:rPr lang="en-GB" sz="25000" b="1" dirty="0" err="1" smtClean="0">
                <a:latin typeface="Sassoon" pitchFamily="2" charset="0"/>
              </a:rPr>
              <a:t>r</a:t>
            </a:r>
            <a:endParaRPr lang="en-GB" sz="25000" b="1" dirty="0">
              <a:latin typeface="Sassoon" pitchFamily="2" charset="0"/>
            </a:endParaRPr>
          </a:p>
        </p:txBody>
      </p:sp>
      <p:pic>
        <p:nvPicPr>
          <p:cNvPr id="15364" name="Picture 4" descr="giggle-red-font-2xg3t2yvxaenkgnxcvylfk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78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280" y="3429000"/>
            <a:ext cx="2680494" cy="268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5363" name="Picture 3" descr="publicdomainq-nurse1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47343"/>
            <a:ext cx="3061420" cy="393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09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352928" cy="5184576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Sassoon" pitchFamily="2" charset="0"/>
              </a:rPr>
              <a:t>Skip to my </a:t>
            </a:r>
            <a:r>
              <a:rPr lang="en-GB" sz="3600" b="1" dirty="0" err="1" smtClean="0">
                <a:latin typeface="Sassoon" pitchFamily="2" charset="0"/>
              </a:rPr>
              <a:t>lou</a:t>
            </a:r>
            <a:r>
              <a:rPr lang="en-GB" sz="3600" b="1" dirty="0" smtClean="0">
                <a:latin typeface="Sassoon" pitchFamily="2" charset="0"/>
              </a:rPr>
              <a:t> my darling.</a:t>
            </a:r>
            <a:endParaRPr lang="en-GB" sz="3600" b="1" dirty="0">
              <a:latin typeface="Sassoon" pitchFamily="2" charset="0"/>
            </a:endParaRPr>
          </a:p>
        </p:txBody>
      </p:sp>
      <p:pic>
        <p:nvPicPr>
          <p:cNvPr id="15362" name="Picture 2" descr="C:\Users\xwrigley\AppData\Local\Microsoft\Windows\Temporary Internet Files\Content.IE5\6YW5XIPP\nicubunu_Musical_no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43098"/>
            <a:ext cx="5103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49465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014" y="1237948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7988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xwrigley\AppData\Local\Microsoft\Windows\Temporary Internet Files\Content.IE5\6YW5XIPP\nicubunu_Musical_no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56" y="2101445"/>
            <a:ext cx="5103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xwrigley\AppData\Local\Microsoft\Windows\Temporary Internet Files\Content.IE5\QN37BQTI\sing_out_loud_logo_132283153862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72037"/>
            <a:ext cx="1989386" cy="18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11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5040560" cy="5184576"/>
          </a:xfrm>
        </p:spPr>
        <p:txBody>
          <a:bodyPr>
            <a:noAutofit/>
          </a:bodyPr>
          <a:lstStyle/>
          <a:p>
            <a:r>
              <a:rPr lang="en-GB" sz="25000" b="1" dirty="0" err="1" smtClean="0">
                <a:latin typeface="Sassoon" pitchFamily="2" charset="0"/>
              </a:rPr>
              <a:t>er</a:t>
            </a:r>
            <a:endParaRPr lang="en-GB" sz="25000" b="1" dirty="0">
              <a:latin typeface="Sassoon" pitchFamily="2" charset="0"/>
            </a:endParaRPr>
          </a:p>
        </p:txBody>
      </p:sp>
      <p:pic>
        <p:nvPicPr>
          <p:cNvPr id="15362" name="Picture 2" descr="alphabet-word-images-1295488_960_72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14880"/>
            <a:ext cx="3312368" cy="299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11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5040560" cy="5184576"/>
          </a:xfrm>
        </p:spPr>
        <p:txBody>
          <a:bodyPr>
            <a:noAutofit/>
          </a:bodyPr>
          <a:lstStyle/>
          <a:p>
            <a:r>
              <a:rPr lang="en-GB" sz="25000" b="1" dirty="0" smtClean="0">
                <a:latin typeface="Sassoon" pitchFamily="2" charset="0"/>
              </a:rPr>
              <a:t>ow</a:t>
            </a:r>
            <a:endParaRPr lang="en-GB" sz="25000" b="1" dirty="0">
              <a:latin typeface="Sassoon" pitchFamily="2" charset="0"/>
            </a:endParaRPr>
          </a:p>
        </p:txBody>
      </p:sp>
      <p:pic>
        <p:nvPicPr>
          <p:cNvPr id="16386" name="Picture 2" descr="brown-cow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6832"/>
            <a:ext cx="3815814" cy="2494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39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5040560" cy="5184576"/>
          </a:xfrm>
        </p:spPr>
        <p:txBody>
          <a:bodyPr>
            <a:noAutofit/>
          </a:bodyPr>
          <a:lstStyle/>
          <a:p>
            <a:r>
              <a:rPr lang="en-GB" sz="25000" b="1" dirty="0" err="1" smtClean="0">
                <a:latin typeface="Sassoon" pitchFamily="2" charset="0"/>
              </a:rPr>
              <a:t>ou</a:t>
            </a:r>
            <a:endParaRPr lang="en-GB" sz="25000" b="1" dirty="0">
              <a:latin typeface="Sassoon" pitchFamily="2" charset="0"/>
            </a:endParaRPr>
          </a:p>
        </p:txBody>
      </p:sp>
      <p:pic>
        <p:nvPicPr>
          <p:cNvPr id="4" name="Picture 3" descr="Cartoon Characters Screaming Girls | Screaming girl, Girl cartoon, Cartoon  clip art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03" b="98649" l="9023" r="89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00808"/>
            <a:ext cx="2895247" cy="3225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081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352928" cy="5184576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Sassoon" pitchFamily="2" charset="0"/>
              </a:rPr>
              <a:t>Skip to my </a:t>
            </a:r>
            <a:r>
              <a:rPr lang="en-GB" sz="3600" b="1" dirty="0" err="1" smtClean="0">
                <a:latin typeface="Sassoon" pitchFamily="2" charset="0"/>
              </a:rPr>
              <a:t>lou</a:t>
            </a:r>
            <a:r>
              <a:rPr lang="en-GB" sz="3600" b="1" dirty="0" smtClean="0">
                <a:latin typeface="Sassoon" pitchFamily="2" charset="0"/>
              </a:rPr>
              <a:t> my darling.</a:t>
            </a:r>
            <a:endParaRPr lang="en-GB" sz="3600" b="1" dirty="0">
              <a:latin typeface="Sassoon" pitchFamily="2" charset="0"/>
            </a:endParaRPr>
          </a:p>
        </p:txBody>
      </p:sp>
      <p:pic>
        <p:nvPicPr>
          <p:cNvPr id="15362" name="Picture 2" descr="C:\Users\xwrigley\AppData\Local\Microsoft\Windows\Temporary Internet Files\Content.IE5\6YW5XIPP\nicubunu_Musical_no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43098"/>
            <a:ext cx="5103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49465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014" y="1237948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7988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xwrigley\AppData\Local\Microsoft\Windows\Temporary Internet Files\Content.IE5\6YW5XIPP\nicubunu_Musical_no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56" y="2101445"/>
            <a:ext cx="5103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xwrigley\AppData\Local\Microsoft\Windows\Temporary Internet Files\Content.IE5\QN37BQTI\sing_out_loud_logo_132283153862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72037"/>
            <a:ext cx="1989386" cy="18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27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5040560" cy="5184576"/>
          </a:xfrm>
        </p:spPr>
        <p:txBody>
          <a:bodyPr>
            <a:noAutofit/>
          </a:bodyPr>
          <a:lstStyle/>
          <a:p>
            <a:r>
              <a:rPr lang="en-GB" sz="25000" b="1" dirty="0" smtClean="0">
                <a:latin typeface="Sassoon" pitchFamily="2" charset="0"/>
              </a:rPr>
              <a:t>oi</a:t>
            </a:r>
            <a:endParaRPr lang="en-GB" sz="25000" b="1" dirty="0">
              <a:latin typeface="Sassoo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76056" y="1477156"/>
            <a:ext cx="3336234" cy="3471639"/>
            <a:chOff x="5340222" y="3717032"/>
            <a:chExt cx="1290638" cy="1095375"/>
          </a:xfrm>
        </p:grpSpPr>
        <p:pic>
          <p:nvPicPr>
            <p:cNvPr id="17410" name="Picture 2" descr="gift-184574_64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0422" y="3955157"/>
              <a:ext cx="960438" cy="720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7411" name="Picture 3" descr="comic-2029764_960_72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0222" y="3717032"/>
              <a:ext cx="803275" cy="1095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949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5040560" cy="5184576"/>
          </a:xfrm>
        </p:spPr>
        <p:txBody>
          <a:bodyPr>
            <a:noAutofit/>
          </a:bodyPr>
          <a:lstStyle/>
          <a:p>
            <a:r>
              <a:rPr lang="en-GB" sz="25000" b="1" dirty="0" smtClean="0">
                <a:latin typeface="Sassoon" pitchFamily="2" charset="0"/>
              </a:rPr>
              <a:t>oy</a:t>
            </a:r>
            <a:endParaRPr lang="en-GB" sz="25000" b="1" dirty="0">
              <a:latin typeface="Sassoon" pitchFamily="2" charset="0"/>
            </a:endParaRPr>
          </a:p>
        </p:txBody>
      </p:sp>
      <p:pic>
        <p:nvPicPr>
          <p:cNvPr id="5" name="Picture 4" descr="Toy Box Images, Stock Photos &amp; Vectors | Shutterstock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7" b="16422"/>
          <a:stretch/>
        </p:blipFill>
        <p:spPr bwMode="auto">
          <a:xfrm>
            <a:off x="4860032" y="1700808"/>
            <a:ext cx="4067944" cy="33517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40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5040560" cy="5184576"/>
          </a:xfrm>
        </p:spPr>
        <p:txBody>
          <a:bodyPr>
            <a:noAutofit/>
          </a:bodyPr>
          <a:lstStyle/>
          <a:p>
            <a:r>
              <a:rPr lang="en-GB" sz="25000" b="1" dirty="0" smtClean="0">
                <a:latin typeface="Sassoon" pitchFamily="2" charset="0"/>
              </a:rPr>
              <a:t>air</a:t>
            </a:r>
            <a:endParaRPr lang="en-GB" sz="25000" b="1" dirty="0">
              <a:latin typeface="Sassoon" pitchFamily="2" charset="0"/>
            </a:endParaRPr>
          </a:p>
        </p:txBody>
      </p:sp>
      <p:pic>
        <p:nvPicPr>
          <p:cNvPr id="18434" name="Picture 2" descr="girl-295470_960_72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3133428" cy="352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87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352928" cy="5184576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Sassoon" pitchFamily="2" charset="0"/>
              </a:rPr>
              <a:t>Skip to my </a:t>
            </a:r>
            <a:r>
              <a:rPr lang="en-GB" sz="3600" b="1" dirty="0" err="1" smtClean="0">
                <a:latin typeface="Sassoon" pitchFamily="2" charset="0"/>
              </a:rPr>
              <a:t>lou</a:t>
            </a:r>
            <a:r>
              <a:rPr lang="en-GB" sz="3600" b="1" dirty="0" smtClean="0">
                <a:latin typeface="Sassoon" pitchFamily="2" charset="0"/>
              </a:rPr>
              <a:t> my darling.</a:t>
            </a:r>
            <a:endParaRPr lang="en-GB" sz="3600" b="1" dirty="0">
              <a:latin typeface="Sassoon" pitchFamily="2" charset="0"/>
            </a:endParaRPr>
          </a:p>
        </p:txBody>
      </p:sp>
      <p:pic>
        <p:nvPicPr>
          <p:cNvPr id="15362" name="Picture 2" descr="C:\Users\xwrigley\AppData\Local\Microsoft\Windows\Temporary Internet Files\Content.IE5\6YW5XIPP\nicubunu_Musical_no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43098"/>
            <a:ext cx="5103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49465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014" y="1237948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7988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xwrigley\AppData\Local\Microsoft\Windows\Temporary Internet Files\Content.IE5\6YW5XIPP\nicubunu_Musical_no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56" y="2101445"/>
            <a:ext cx="5103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xwrigley\AppData\Local\Microsoft\Windows\Temporary Internet Files\Content.IE5\QN37BQTI\sing_out_loud_logo_132283153862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72037"/>
            <a:ext cx="1989386" cy="18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24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4104456" cy="5184576"/>
          </a:xfrm>
        </p:spPr>
        <p:txBody>
          <a:bodyPr>
            <a:noAutofit/>
          </a:bodyPr>
          <a:lstStyle/>
          <a:p>
            <a:r>
              <a:rPr lang="en-GB" sz="25000" b="1" dirty="0" err="1" smtClean="0">
                <a:latin typeface="Sassoon" pitchFamily="2" charset="0"/>
              </a:rPr>
              <a:t>ch</a:t>
            </a:r>
            <a:endParaRPr lang="en-GB" sz="25000" b="1" dirty="0">
              <a:latin typeface="Sassoon" pitchFamily="2" charset="0"/>
            </a:endParaRPr>
          </a:p>
        </p:txBody>
      </p:sp>
      <p:pic>
        <p:nvPicPr>
          <p:cNvPr id="2050" name="Picture 2" descr="train-308471_64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4125405" cy="205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1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5040560" cy="5184576"/>
          </a:xfrm>
        </p:spPr>
        <p:txBody>
          <a:bodyPr>
            <a:noAutofit/>
          </a:bodyPr>
          <a:lstStyle/>
          <a:p>
            <a:r>
              <a:rPr lang="en-GB" sz="25000" b="1" dirty="0" smtClean="0">
                <a:latin typeface="Sassoon" pitchFamily="2" charset="0"/>
              </a:rPr>
              <a:t>are</a:t>
            </a:r>
            <a:endParaRPr lang="en-GB" sz="25000" b="1" dirty="0">
              <a:latin typeface="Sassoon" pitchFamily="2" charset="0"/>
            </a:endParaRPr>
          </a:p>
        </p:txBody>
      </p:sp>
      <p:pic>
        <p:nvPicPr>
          <p:cNvPr id="19458" name="Picture 2" descr="child-145067_960_72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36912"/>
            <a:ext cx="3240360" cy="166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99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5040560" cy="5184576"/>
          </a:xfrm>
        </p:spPr>
        <p:txBody>
          <a:bodyPr>
            <a:noAutofit/>
          </a:bodyPr>
          <a:lstStyle/>
          <a:p>
            <a:r>
              <a:rPr lang="en-GB" sz="25000" b="1" dirty="0" smtClean="0">
                <a:latin typeface="Sassoon" pitchFamily="2" charset="0"/>
              </a:rPr>
              <a:t>ear</a:t>
            </a:r>
            <a:endParaRPr lang="en-GB" sz="25000" b="1" dirty="0">
              <a:latin typeface="Sassoon" pitchFamily="2" charset="0"/>
            </a:endParaRPr>
          </a:p>
        </p:txBody>
      </p:sp>
      <p:pic>
        <p:nvPicPr>
          <p:cNvPr id="4" name="Picture 3" descr="1408669936[1]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14704"/>
            <a:ext cx="3098700" cy="199654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5477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5328592" cy="5184576"/>
          </a:xfrm>
        </p:spPr>
        <p:txBody>
          <a:bodyPr>
            <a:noAutofit/>
          </a:bodyPr>
          <a:lstStyle/>
          <a:p>
            <a:r>
              <a:rPr lang="en-GB" sz="25000" b="1" dirty="0" err="1" smtClean="0">
                <a:latin typeface="Sassoon" pitchFamily="2" charset="0"/>
              </a:rPr>
              <a:t>ure</a:t>
            </a:r>
            <a:endParaRPr lang="en-GB" sz="25000" b="1" dirty="0">
              <a:latin typeface="Sassoon" pitchFamily="2" charset="0"/>
            </a:endParaRPr>
          </a:p>
        </p:txBody>
      </p:sp>
      <p:pic>
        <p:nvPicPr>
          <p:cNvPr id="20482" name="Picture 2" descr="chemistry-306978_960_72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44824"/>
            <a:ext cx="2708659" cy="358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0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352928" cy="5184576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Sassoon" pitchFamily="2" charset="0"/>
              </a:rPr>
              <a:t>Skip to my </a:t>
            </a:r>
            <a:r>
              <a:rPr lang="en-GB" sz="3600" b="1" dirty="0" err="1" smtClean="0">
                <a:latin typeface="Sassoon" pitchFamily="2" charset="0"/>
              </a:rPr>
              <a:t>lou</a:t>
            </a:r>
            <a:r>
              <a:rPr lang="en-GB" sz="3600" b="1" dirty="0" smtClean="0">
                <a:latin typeface="Sassoon" pitchFamily="2" charset="0"/>
              </a:rPr>
              <a:t> my darling.</a:t>
            </a:r>
            <a:endParaRPr lang="en-GB" sz="3600" b="1" dirty="0">
              <a:latin typeface="Sassoon" pitchFamily="2" charset="0"/>
            </a:endParaRPr>
          </a:p>
        </p:txBody>
      </p:sp>
      <p:pic>
        <p:nvPicPr>
          <p:cNvPr id="15362" name="Picture 2" descr="C:\Users\xwrigley\AppData\Local\Microsoft\Windows\Temporary Internet Files\Content.IE5\6YW5XIPP\nicubunu_Musical_no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43098"/>
            <a:ext cx="5103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49465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014" y="1237948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7988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xwrigley\AppData\Local\Microsoft\Windows\Temporary Internet Files\Content.IE5\6YW5XIPP\nicubunu_Musical_no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56" y="2101445"/>
            <a:ext cx="5103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xwrigley\AppData\Local\Microsoft\Windows\Temporary Internet Files\Content.IE5\QN37BQTI\sing_out_loud_logo_132283153862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72037"/>
            <a:ext cx="1989386" cy="18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71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4104456" cy="5184576"/>
          </a:xfrm>
        </p:spPr>
        <p:txBody>
          <a:bodyPr>
            <a:noAutofit/>
          </a:bodyPr>
          <a:lstStyle/>
          <a:p>
            <a:r>
              <a:rPr lang="en-GB" sz="25000" b="1" dirty="0" err="1" smtClean="0">
                <a:latin typeface="Sassoon" pitchFamily="2" charset="0"/>
              </a:rPr>
              <a:t>th</a:t>
            </a:r>
            <a:endParaRPr lang="en-GB" sz="25000" b="1" dirty="0">
              <a:latin typeface="Sassoon" pitchFamily="2" charset="0"/>
            </a:endParaRPr>
          </a:p>
        </p:txBody>
      </p:sp>
      <p:pic>
        <p:nvPicPr>
          <p:cNvPr id="3074" name="Picture 2" descr="thumbs-up-guy-cartoon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68760"/>
            <a:ext cx="373062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88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352928" cy="5184576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Sassoon" pitchFamily="2" charset="0"/>
              </a:rPr>
              <a:t>Skip to my </a:t>
            </a:r>
            <a:r>
              <a:rPr lang="en-GB" sz="3600" b="1" dirty="0" err="1" smtClean="0">
                <a:latin typeface="Sassoon" pitchFamily="2" charset="0"/>
              </a:rPr>
              <a:t>lou</a:t>
            </a:r>
            <a:r>
              <a:rPr lang="en-GB" sz="3600" b="1" dirty="0" smtClean="0">
                <a:latin typeface="Sassoon" pitchFamily="2" charset="0"/>
              </a:rPr>
              <a:t> my darling.</a:t>
            </a:r>
            <a:endParaRPr lang="en-GB" sz="3600" b="1" dirty="0">
              <a:latin typeface="Sassoon" pitchFamily="2" charset="0"/>
            </a:endParaRPr>
          </a:p>
        </p:txBody>
      </p:sp>
      <p:pic>
        <p:nvPicPr>
          <p:cNvPr id="15362" name="Picture 2" descr="C:\Users\xwrigley\AppData\Local\Microsoft\Windows\Temporary Internet Files\Content.IE5\6YW5XIPP\nicubunu_Musical_no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43098"/>
            <a:ext cx="5103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49465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014" y="1237948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7988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xwrigley\AppData\Local\Microsoft\Windows\Temporary Internet Files\Content.IE5\6YW5XIPP\nicubunu_Musical_no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56" y="2101445"/>
            <a:ext cx="5103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xwrigley\AppData\Local\Microsoft\Windows\Temporary Internet Files\Content.IE5\QN37BQTI\sing_out_loud_logo_132283153862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72037"/>
            <a:ext cx="1989386" cy="18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17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4104456" cy="5184576"/>
          </a:xfrm>
        </p:spPr>
        <p:txBody>
          <a:bodyPr>
            <a:noAutofit/>
          </a:bodyPr>
          <a:lstStyle/>
          <a:p>
            <a:r>
              <a:rPr lang="en-GB" sz="25000" b="1" dirty="0" smtClean="0">
                <a:latin typeface="Sassoon" pitchFamily="2" charset="0"/>
              </a:rPr>
              <a:t>ng</a:t>
            </a:r>
            <a:endParaRPr lang="en-GB" sz="25000" b="1" dirty="0">
              <a:latin typeface="Sassoon" pitchFamily="2" charset="0"/>
            </a:endParaRPr>
          </a:p>
        </p:txBody>
      </p:sp>
      <p:pic>
        <p:nvPicPr>
          <p:cNvPr id="5122" name="Picture 2" descr="strong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396044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7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4104456" cy="5184576"/>
          </a:xfrm>
        </p:spPr>
        <p:txBody>
          <a:bodyPr>
            <a:noAutofit/>
          </a:bodyPr>
          <a:lstStyle/>
          <a:p>
            <a:r>
              <a:rPr lang="en-GB" sz="25000" b="1" dirty="0" err="1" smtClean="0">
                <a:latin typeface="Sassoon" pitchFamily="2" charset="0"/>
              </a:rPr>
              <a:t>nk</a:t>
            </a:r>
            <a:endParaRPr lang="en-GB" sz="25000" b="1" dirty="0">
              <a:latin typeface="Sassoon" pitchFamily="2" charset="0"/>
            </a:endParaRPr>
          </a:p>
        </p:txBody>
      </p:sp>
      <p:pic>
        <p:nvPicPr>
          <p:cNvPr id="6146" name="Picture 2" descr="21473796202_c3076cb3ea_b[1]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77"/>
          <a:stretch/>
        </p:blipFill>
        <p:spPr bwMode="auto">
          <a:xfrm>
            <a:off x="4427984" y="1520788"/>
            <a:ext cx="453650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72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4104456" cy="5184576"/>
          </a:xfrm>
        </p:spPr>
        <p:txBody>
          <a:bodyPr>
            <a:noAutofit/>
          </a:bodyPr>
          <a:lstStyle/>
          <a:p>
            <a:r>
              <a:rPr lang="en-GB" sz="25000" b="1" dirty="0" err="1" smtClean="0">
                <a:latin typeface="Sassoon" pitchFamily="2" charset="0"/>
              </a:rPr>
              <a:t>qu</a:t>
            </a:r>
            <a:endParaRPr lang="en-GB" sz="25000" b="1" dirty="0">
              <a:latin typeface="Sassoon" pitchFamily="2" charset="0"/>
            </a:endParaRPr>
          </a:p>
        </p:txBody>
      </p:sp>
      <p:pic>
        <p:nvPicPr>
          <p:cNvPr id="7170" name="Picture 2" descr="rubber-29821_960_72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16832"/>
            <a:ext cx="411885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87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352928" cy="5184576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Sassoon" pitchFamily="2" charset="0"/>
              </a:rPr>
              <a:t>Skip to my </a:t>
            </a:r>
            <a:r>
              <a:rPr lang="en-GB" sz="3600" b="1" dirty="0" err="1" smtClean="0">
                <a:latin typeface="Sassoon" pitchFamily="2" charset="0"/>
              </a:rPr>
              <a:t>lou</a:t>
            </a:r>
            <a:r>
              <a:rPr lang="en-GB" sz="3600" b="1" dirty="0" smtClean="0">
                <a:latin typeface="Sassoon" pitchFamily="2" charset="0"/>
              </a:rPr>
              <a:t> my darling.</a:t>
            </a:r>
            <a:endParaRPr lang="en-GB" sz="3600" b="1" dirty="0">
              <a:latin typeface="Sassoon" pitchFamily="2" charset="0"/>
            </a:endParaRPr>
          </a:p>
        </p:txBody>
      </p:sp>
      <p:pic>
        <p:nvPicPr>
          <p:cNvPr id="15362" name="Picture 2" descr="C:\Users\xwrigley\AppData\Local\Microsoft\Windows\Temporary Internet Files\Content.IE5\6YW5XIPP\nicubunu_Musical_no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43098"/>
            <a:ext cx="5103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49465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014" y="1237948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7988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xwrigley\AppData\Local\Microsoft\Windows\Temporary Internet Files\Content.IE5\6YW5XIPP\nicubunu_Musical_no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56" y="2101445"/>
            <a:ext cx="5103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xwrigley\AppData\Local\Microsoft\Windows\Temporary Internet Files\Content.IE5\QN37BQTI\sing_out_loud_logo_132283153862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72037"/>
            <a:ext cx="1989386" cy="18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68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1022</TotalTime>
  <Words>130</Words>
  <Application>Microsoft Office PowerPoint</Application>
  <PresentationFormat>On-screen Show (4:3)</PresentationFormat>
  <Paragraphs>66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Sassoon</vt:lpstr>
      <vt:lpstr>SassoonCRInfantMedium</vt:lpstr>
      <vt:lpstr>Office Theme</vt:lpstr>
      <vt:lpstr>We can sing all our sounds.  Skip to my lou my darling.</vt:lpstr>
      <vt:lpstr>sh</vt:lpstr>
      <vt:lpstr>ch</vt:lpstr>
      <vt:lpstr>th</vt:lpstr>
      <vt:lpstr>Skip to my lou my darling.</vt:lpstr>
      <vt:lpstr>ng</vt:lpstr>
      <vt:lpstr>nk</vt:lpstr>
      <vt:lpstr>qu</vt:lpstr>
      <vt:lpstr>Skip to my lou my darling.</vt:lpstr>
      <vt:lpstr>ai</vt:lpstr>
      <vt:lpstr>ee</vt:lpstr>
      <vt:lpstr>igh</vt:lpstr>
      <vt:lpstr>Skip to my lou my darling.</vt:lpstr>
      <vt:lpstr>oa</vt:lpstr>
      <vt:lpstr>oo</vt:lpstr>
      <vt:lpstr>oo</vt:lpstr>
      <vt:lpstr>Skip to my lou my darling.</vt:lpstr>
      <vt:lpstr>ar</vt:lpstr>
      <vt:lpstr>or oor</vt:lpstr>
      <vt:lpstr>ur</vt:lpstr>
      <vt:lpstr>Skip to my lou my darling.</vt:lpstr>
      <vt:lpstr>er</vt:lpstr>
      <vt:lpstr>ow</vt:lpstr>
      <vt:lpstr>ou</vt:lpstr>
      <vt:lpstr>Skip to my lou my darling.</vt:lpstr>
      <vt:lpstr>oi</vt:lpstr>
      <vt:lpstr>oy</vt:lpstr>
      <vt:lpstr>air</vt:lpstr>
      <vt:lpstr>Skip to my lou my darling.</vt:lpstr>
      <vt:lpstr>are</vt:lpstr>
      <vt:lpstr>ear</vt:lpstr>
      <vt:lpstr>ure</vt:lpstr>
      <vt:lpstr>Skip to my lou my darling.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</dc:title>
  <dc:creator>Xanthe Wrigley</dc:creator>
  <cp:lastModifiedBy>Matt Cooley</cp:lastModifiedBy>
  <cp:revision>36</cp:revision>
  <dcterms:created xsi:type="dcterms:W3CDTF">2018-11-09T15:45:46Z</dcterms:created>
  <dcterms:modified xsi:type="dcterms:W3CDTF">2020-09-22T11:14:55Z</dcterms:modified>
</cp:coreProperties>
</file>