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76" r:id="rId2"/>
    <p:sldId id="263" r:id="rId3"/>
    <p:sldId id="257" r:id="rId4"/>
    <p:sldId id="264" r:id="rId5"/>
    <p:sldId id="277" r:id="rId6"/>
    <p:sldId id="265" r:id="rId7"/>
    <p:sldId id="266" r:id="rId8"/>
    <p:sldId id="267" r:id="rId9"/>
    <p:sldId id="278" r:id="rId10"/>
    <p:sldId id="268" r:id="rId11"/>
    <p:sldId id="260" r:id="rId12"/>
    <p:sldId id="270" r:id="rId13"/>
    <p:sldId id="279" r:id="rId14"/>
    <p:sldId id="269" r:id="rId15"/>
    <p:sldId id="259" r:id="rId16"/>
    <p:sldId id="271" r:id="rId17"/>
    <p:sldId id="280" r:id="rId18"/>
    <p:sldId id="272" r:id="rId19"/>
    <p:sldId id="261" r:id="rId20"/>
    <p:sldId id="273" r:id="rId21"/>
    <p:sldId id="281" r:id="rId22"/>
    <p:sldId id="275" r:id="rId23"/>
    <p:sldId id="274" r:id="rId24"/>
    <p:sldId id="258" r:id="rId25"/>
    <p:sldId id="282" r:id="rId26"/>
    <p:sldId id="262" r:id="rId27"/>
    <p:sldId id="284" r:id="rId28"/>
    <p:sldId id="283" r:id="rId29"/>
    <p:sldId id="290" r:id="rId30"/>
    <p:sldId id="285" r:id="rId31"/>
    <p:sldId id="286" r:id="rId32"/>
    <p:sldId id="287" r:id="rId33"/>
    <p:sldId id="291" r:id="rId34"/>
    <p:sldId id="288" r:id="rId35"/>
    <p:sldId id="289" r:id="rId36"/>
    <p:sldId id="293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9A3B9-DC92-45DD-A0A0-F770F2E3FC8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A9B45-D99F-4BEB-849F-603AD17C9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619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9B45-D99F-4BEB-849F-603AD17C9B6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8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7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52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1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10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24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84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6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32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99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95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2C35-F029-4351-81EC-2034DF45317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81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02C35-F029-4351-81EC-2034DF45317A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B6A43-9748-4AFD-AE0E-A56050783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78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18457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Sassoon" pitchFamily="2" charset="0"/>
              </a:rPr>
              <a:t>We can sing all our sounds. </a:t>
            </a:r>
            <a:br>
              <a:rPr lang="en-GB" sz="3600" b="1" dirty="0" smtClean="0">
                <a:latin typeface="Sassoon" pitchFamily="2" charset="0"/>
              </a:rPr>
            </a:br>
            <a:r>
              <a:rPr lang="en-GB" sz="3600" b="1" dirty="0" smtClean="0">
                <a:latin typeface="Sassoon" pitchFamily="2" charset="0"/>
              </a:rPr>
              <a:t>Skip to my </a:t>
            </a:r>
            <a:r>
              <a:rPr lang="en-GB" sz="3600" b="1" dirty="0" err="1" smtClean="0">
                <a:latin typeface="Sassoon" pitchFamily="2" charset="0"/>
              </a:rPr>
              <a:t>lou</a:t>
            </a:r>
            <a:r>
              <a:rPr lang="en-GB" sz="3600" b="1" dirty="0" smtClean="0">
                <a:latin typeface="Sassoon" pitchFamily="2" charset="0"/>
              </a:rPr>
              <a:t> my darling.</a:t>
            </a:r>
            <a:endParaRPr lang="en-GB" sz="3600" b="1" dirty="0">
              <a:latin typeface="Sassoon" pitchFamily="2" charset="0"/>
            </a:endParaRPr>
          </a:p>
        </p:txBody>
      </p:sp>
      <p:pic>
        <p:nvPicPr>
          <p:cNvPr id="15362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098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9465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14" y="123794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98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6" y="2101445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xwrigley\AppData\Local\Microsoft\Windows\Temporary Internet Files\Content.IE5\QN37BQTI\sing_out_loud_logo_1322831538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2037"/>
            <a:ext cx="1989386" cy="18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81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474779"/>
            <a:ext cx="3384376" cy="3242791"/>
          </a:xfrm>
        </p:spPr>
        <p:txBody>
          <a:bodyPr>
            <a:noAutofit/>
          </a:bodyPr>
          <a:lstStyle/>
          <a:p>
            <a:r>
              <a:rPr lang="en-GB" sz="50000" dirty="0" smtClean="0">
                <a:latin typeface="Berlin Sans FB" pitchFamily="34" charset="0"/>
              </a:rPr>
              <a:t>m</a:t>
            </a:r>
            <a:endParaRPr lang="en-GB" sz="50000" dirty="0">
              <a:latin typeface="Berlin Sans FB" pitchFamily="34" charset="0"/>
            </a:endParaRPr>
          </a:p>
        </p:txBody>
      </p:sp>
      <p:sp>
        <p:nvSpPr>
          <p:cNvPr id="3" name="AutoShape 5" descr="Image result for read write inc 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Image result for read write inc 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9" descr="Image result for read write inc 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read write inc 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20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0338"/>
            <a:ext cx="20478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xwrigley\AppData\Local\Microsoft\Windows\Temporary Internet Files\Content.IE5\P26O2W6P\evergreenmountain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265" y="2492896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21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175" y="1700808"/>
            <a:ext cx="3384376" cy="3242791"/>
          </a:xfrm>
        </p:spPr>
        <p:txBody>
          <a:bodyPr>
            <a:noAutofit/>
          </a:bodyPr>
          <a:lstStyle/>
          <a:p>
            <a:r>
              <a:rPr lang="en-GB" sz="60000" dirty="0">
                <a:latin typeface="Berlin Sans FB" pitchFamily="34" charset="0"/>
              </a:rPr>
              <a:t>d</a:t>
            </a:r>
          </a:p>
        </p:txBody>
      </p:sp>
      <p:sp>
        <p:nvSpPr>
          <p:cNvPr id="3" name="AutoShape 5" descr="Image result for castan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Image result for castane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read write inc 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30" name="Picture 10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14" y="180412"/>
            <a:ext cx="3051231" cy="224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xwrigley\AppData\Local\Microsoft\Windows\Temporary Internet Files\Content.IE5\QN37BQTI\coccodrillodanc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335" y="2996952"/>
            <a:ext cx="389951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45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575" y="310843"/>
            <a:ext cx="3384376" cy="3242791"/>
          </a:xfrm>
        </p:spPr>
        <p:txBody>
          <a:bodyPr>
            <a:noAutofit/>
          </a:bodyPr>
          <a:lstStyle/>
          <a:p>
            <a:r>
              <a:rPr lang="en-GB" sz="55000" dirty="0" smtClean="0">
                <a:latin typeface="Berlin Sans FB" pitchFamily="34" charset="0"/>
              </a:rPr>
              <a:t>g</a:t>
            </a:r>
            <a:endParaRPr lang="en-GB" sz="55000" dirty="0">
              <a:latin typeface="Berlin Sans FB" pitchFamily="34" charset="0"/>
            </a:endParaRPr>
          </a:p>
        </p:txBody>
      </p:sp>
      <p:sp>
        <p:nvSpPr>
          <p:cNvPr id="3" name="AutoShape 5" descr="Image result for read write inc 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Image result for read write inc 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9" descr="Image result for read write inc 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read write inc 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62" name="Picture 2" descr="C:\Users\xwrigley\AppData\Local\Microsoft\Windows\Temporary Internet Files\Content.IE5\QN37BQTI\girl-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68" y="2216933"/>
            <a:ext cx="2448272" cy="44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read write inc 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72" y="170424"/>
            <a:ext cx="1270115" cy="174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xwrigley\AppData\Local\Microsoft\Windows\Temporary Internet Files\Content.IE5\RE59US5X\flowers-md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522" y="4221088"/>
            <a:ext cx="1859453" cy="218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7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184576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SassoonCRInfantMedium" panose="02000603020000020003" pitchFamily="2" charset="0"/>
              </a:rPr>
              <a:t>Skip to my </a:t>
            </a:r>
            <a:r>
              <a:rPr lang="en-GB" sz="3600" dirty="0" err="1" smtClean="0">
                <a:latin typeface="SassoonCRInfantMedium" panose="02000603020000020003" pitchFamily="2" charset="0"/>
              </a:rPr>
              <a:t>lou</a:t>
            </a:r>
            <a:r>
              <a:rPr lang="en-GB" sz="3600" dirty="0" smtClean="0">
                <a:latin typeface="SassoonCRInfantMedium" panose="02000603020000020003" pitchFamily="2" charset="0"/>
              </a:rPr>
              <a:t> my darling.</a:t>
            </a:r>
            <a:endParaRPr lang="en-GB" sz="3600" dirty="0">
              <a:latin typeface="SassoonCRInfantMedium" panose="02000603020000020003" pitchFamily="2" charset="0"/>
            </a:endParaRPr>
          </a:p>
        </p:txBody>
      </p:sp>
      <p:pic>
        <p:nvPicPr>
          <p:cNvPr id="15362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098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9465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14" y="123794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98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6" y="2101445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xwrigley\AppData\Local\Microsoft\Windows\Temporary Internet Files\Content.IE5\QN37BQTI\sing_out_loud_logo_1322831538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2037"/>
            <a:ext cx="1989386" cy="18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8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055" y="1628800"/>
            <a:ext cx="3384376" cy="3242791"/>
          </a:xfrm>
        </p:spPr>
        <p:txBody>
          <a:bodyPr>
            <a:noAutofit/>
          </a:bodyPr>
          <a:lstStyle/>
          <a:p>
            <a:r>
              <a:rPr lang="en-GB" sz="60000" dirty="0">
                <a:latin typeface="Berlin Sans FB" pitchFamily="34" charset="0"/>
              </a:rPr>
              <a:t>o</a:t>
            </a:r>
          </a:p>
        </p:txBody>
      </p:sp>
      <p:sp>
        <p:nvSpPr>
          <p:cNvPr id="3" name="AutoShape 5" descr="Image result for read write inc 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Image result for read write inc 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9" descr="Image result for read write inc 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read write inc 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38" name="Picture 2" descr="C:\Users\xwrigley\AppData\Local\Microsoft\Windows\Temporary Internet Files\Content.IE5\QN37BQTI\11408-illustration-of-an-orange-pv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2704669" cy="263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xwrigley\AppData\Local\Microsoft\Windows\Temporary Internet Files\Content.IE5\6YW5XIPP\1024px-Emoji_u1f419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96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775" y="1340768"/>
            <a:ext cx="3384376" cy="3242791"/>
          </a:xfrm>
        </p:spPr>
        <p:txBody>
          <a:bodyPr>
            <a:noAutofit/>
          </a:bodyPr>
          <a:lstStyle/>
          <a:p>
            <a:r>
              <a:rPr lang="en-GB" sz="60000" dirty="0" smtClean="0">
                <a:latin typeface="Berlin Sans FB" pitchFamily="34" charset="0"/>
              </a:rPr>
              <a:t>c</a:t>
            </a:r>
            <a:endParaRPr lang="en-GB" sz="60000" dirty="0">
              <a:latin typeface="Berlin Sans FB" pitchFamily="34" charset="0"/>
            </a:endParaRPr>
          </a:p>
        </p:txBody>
      </p:sp>
      <p:sp>
        <p:nvSpPr>
          <p:cNvPr id="3" name="AutoShape 5" descr="Image result for castan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Image result for castane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1" descr="Image result for read write inc 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3" descr="Image result for read write inc 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11" name="Picture 15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2732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7" descr="Image result for caterpillar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9" descr="Image result for caterpillar carto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1" descr="Image result for caterpillar cartoo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81" name="Picture 13" descr="Image result for caterpillar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3200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1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233287"/>
            <a:ext cx="3384376" cy="3242791"/>
          </a:xfrm>
        </p:spPr>
        <p:txBody>
          <a:bodyPr>
            <a:noAutofit/>
          </a:bodyPr>
          <a:lstStyle/>
          <a:p>
            <a:r>
              <a:rPr lang="en-GB" sz="50000" dirty="0">
                <a:latin typeface="Berlin Sans FB" pitchFamily="34" charset="0"/>
              </a:rPr>
              <a:t>k</a:t>
            </a:r>
          </a:p>
        </p:txBody>
      </p:sp>
      <p:sp>
        <p:nvSpPr>
          <p:cNvPr id="3" name="AutoShape 5" descr="Image result for castan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Image result for castane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1" descr="Image result for read write inc 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3" descr="Image result for read write inc 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4" name="Picture 2" descr="C:\Users\xwrigley\AppData\Local\Microsoft\Windows\Temporary Internet Files\Content.IE5\QN37BQTI\clipart001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336" y="1735600"/>
            <a:ext cx="43180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89375" y="-315416"/>
            <a:ext cx="11639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 smtClean="0">
                <a:latin typeface="Comic Sans MS" pitchFamily="66" charset="0"/>
              </a:rPr>
              <a:t>k</a:t>
            </a:r>
            <a:endParaRPr lang="en-GB" sz="20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3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18457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Sassoon" pitchFamily="2" charset="0"/>
              </a:rPr>
              <a:t>Skip to my </a:t>
            </a:r>
            <a:r>
              <a:rPr lang="en-GB" sz="3600" b="1" dirty="0" err="1" smtClean="0">
                <a:latin typeface="Sassoon" pitchFamily="2" charset="0"/>
              </a:rPr>
              <a:t>lou</a:t>
            </a:r>
            <a:r>
              <a:rPr lang="en-GB" sz="3600" b="1" dirty="0" smtClean="0">
                <a:latin typeface="Sassoon" pitchFamily="2" charset="0"/>
              </a:rPr>
              <a:t> my darling.</a:t>
            </a:r>
            <a:endParaRPr lang="en-GB" sz="3600" b="1" dirty="0">
              <a:latin typeface="Sassoon" pitchFamily="2" charset="0"/>
            </a:endParaRPr>
          </a:p>
        </p:txBody>
      </p:sp>
      <p:pic>
        <p:nvPicPr>
          <p:cNvPr id="15362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098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9465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14" y="123794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98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6" y="2101445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xwrigley\AppData\Local\Microsoft\Windows\Temporary Internet Files\Content.IE5\QN37BQTI\sing_out_loud_logo_1322831538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2037"/>
            <a:ext cx="1989386" cy="18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09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68560" y="2281968"/>
            <a:ext cx="8083060" cy="3242791"/>
          </a:xfrm>
        </p:spPr>
        <p:txBody>
          <a:bodyPr>
            <a:noAutofit/>
          </a:bodyPr>
          <a:lstStyle/>
          <a:p>
            <a:r>
              <a:rPr lang="en-GB" sz="50000" dirty="0" err="1" smtClean="0">
                <a:latin typeface="Berlin Sans FB" pitchFamily="34" charset="0"/>
              </a:rPr>
              <a:t>ck</a:t>
            </a:r>
            <a:endParaRPr lang="en-GB" sz="50000" dirty="0">
              <a:latin typeface="Berlin Sans FB" pitchFamily="34" charset="0"/>
            </a:endParaRPr>
          </a:p>
        </p:txBody>
      </p:sp>
      <p:sp>
        <p:nvSpPr>
          <p:cNvPr id="3" name="AutoShape 5" descr="Image result for castan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Image result for castane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1" descr="Image result for read write inc 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3" descr="Image result for read write inc 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1" name="Picture 3" descr="C:\Users\xwrigley\AppData\Local\Microsoft\Windows\Temporary Internet Files\Content.IE5\P26O2W6P\alarmclock-51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111" y="3501008"/>
            <a:ext cx="2006352" cy="200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xwrigley\AppData\Local\Microsoft\Windows\Temporary Internet Files\Content.IE5\6YW5XIPP\Red_cloc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93" y="836712"/>
            <a:ext cx="1732158" cy="173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8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553" y="1294128"/>
            <a:ext cx="3384376" cy="3242791"/>
          </a:xfrm>
        </p:spPr>
        <p:txBody>
          <a:bodyPr>
            <a:noAutofit/>
          </a:bodyPr>
          <a:lstStyle/>
          <a:p>
            <a:r>
              <a:rPr lang="en-GB" sz="60000" dirty="0" smtClean="0">
                <a:latin typeface="Berlin Sans FB" pitchFamily="34" charset="0"/>
              </a:rPr>
              <a:t>e</a:t>
            </a:r>
            <a:endParaRPr lang="en-GB" sz="60000" dirty="0">
              <a:latin typeface="Berlin Sans FB" pitchFamily="34" charset="0"/>
            </a:endParaRPr>
          </a:p>
        </p:txBody>
      </p:sp>
      <p:sp>
        <p:nvSpPr>
          <p:cNvPr id="3" name="AutoShape 5" descr="Image result for castan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Image result for castane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7" name="Picture 3" descr="C:\Users\xwrigley\AppData\Local\Microsoft\Windows\Temporary Internet Files\Content.IE5\QN37BQTI\11468-illustration-of-a-fried-egg-sunny-side-up-pv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9033"/>
            <a:ext cx="2929186" cy="264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Image result for read write inc 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RWI b formati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6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116507"/>
            <a:ext cx="4104456" cy="5184576"/>
          </a:xfrm>
        </p:spPr>
        <p:txBody>
          <a:bodyPr>
            <a:noAutofit/>
          </a:bodyPr>
          <a:lstStyle/>
          <a:p>
            <a:r>
              <a:rPr lang="en-GB" sz="60000" b="1" dirty="0" smtClean="0">
                <a:latin typeface="Sassoon" pitchFamily="2" charset="0"/>
              </a:rPr>
              <a:t>s</a:t>
            </a:r>
            <a:endParaRPr lang="en-GB" sz="60000" b="1" dirty="0">
              <a:latin typeface="Sassoon" pitchFamily="2" charset="0"/>
            </a:endParaRPr>
          </a:p>
        </p:txBody>
      </p:sp>
      <p:pic>
        <p:nvPicPr>
          <p:cNvPr id="8194" name="Picture 2" descr="C:\Users\xwrigley\AppData\Local\Microsoft\Windows\Temporary Internet Files\Content.IE5\6YW5XIPP\141060827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34002"/>
            <a:ext cx="4716016" cy="307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2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553" y="1294128"/>
            <a:ext cx="3384376" cy="3242791"/>
          </a:xfrm>
        </p:spPr>
        <p:txBody>
          <a:bodyPr>
            <a:noAutofit/>
          </a:bodyPr>
          <a:lstStyle/>
          <a:p>
            <a:r>
              <a:rPr lang="en-GB" sz="60000" dirty="0" smtClean="0">
                <a:latin typeface="Berlin Sans FB" pitchFamily="34" charset="0"/>
              </a:rPr>
              <a:t>u</a:t>
            </a:r>
            <a:endParaRPr lang="en-GB" sz="60000" dirty="0">
              <a:latin typeface="Berlin Sans FB" pitchFamily="34" charset="0"/>
            </a:endParaRPr>
          </a:p>
        </p:txBody>
      </p:sp>
      <p:sp>
        <p:nvSpPr>
          <p:cNvPr id="3" name="AutoShape 5" descr="Image result for castan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Image result for castane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7" descr="Image result for read write inc 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90" name="Picture 2" descr="C:\Users\xwrigley\AppData\Local\Microsoft\Windows\Temporary Internet Files\Content.IE5\P26O2W6P\spring_clipart_rain_umbrella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44827"/>
            <a:ext cx="3405050" cy="391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4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18457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Sassoon" pitchFamily="2" charset="0"/>
              </a:rPr>
              <a:t>Skip to my </a:t>
            </a:r>
            <a:r>
              <a:rPr lang="en-GB" sz="3600" b="1" dirty="0" err="1" smtClean="0">
                <a:latin typeface="Sassoon" pitchFamily="2" charset="0"/>
              </a:rPr>
              <a:t>lou</a:t>
            </a:r>
            <a:r>
              <a:rPr lang="en-GB" sz="3600" b="1" dirty="0" smtClean="0">
                <a:latin typeface="Sassoon" pitchFamily="2" charset="0"/>
              </a:rPr>
              <a:t> my darling.</a:t>
            </a:r>
            <a:endParaRPr lang="en-GB" sz="3600" b="1" dirty="0">
              <a:latin typeface="Sassoon" pitchFamily="2" charset="0"/>
            </a:endParaRPr>
          </a:p>
        </p:txBody>
      </p:sp>
      <p:pic>
        <p:nvPicPr>
          <p:cNvPr id="15362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098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9465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14" y="123794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98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6" y="2101445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xwrigley\AppData\Local\Microsoft\Windows\Temporary Internet Files\Content.IE5\QN37BQTI\sing_out_loud_logo_1322831538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2037"/>
            <a:ext cx="1989386" cy="18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11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175" y="1196752"/>
            <a:ext cx="3384376" cy="3242791"/>
          </a:xfrm>
        </p:spPr>
        <p:txBody>
          <a:bodyPr>
            <a:noAutofit/>
          </a:bodyPr>
          <a:lstStyle/>
          <a:p>
            <a:r>
              <a:rPr lang="en-GB" sz="60000" dirty="0" smtClean="0">
                <a:latin typeface="Berlin Sans FB" pitchFamily="34" charset="0"/>
              </a:rPr>
              <a:t>r</a:t>
            </a:r>
            <a:endParaRPr lang="en-GB" sz="60000" dirty="0">
              <a:latin typeface="Berlin Sans FB" pitchFamily="34" charset="0"/>
            </a:endParaRPr>
          </a:p>
        </p:txBody>
      </p:sp>
      <p:sp>
        <p:nvSpPr>
          <p:cNvPr id="3" name="AutoShape 5" descr="Image result for castan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Image result for castane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7" descr="Image result for read write inc 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38" name="Picture 2" descr="C:\Users\xwrigley\AppData\Local\Microsoft\Windows\Temporary Internet Files\Content.IE5\6YW5XIPP\Robot-201508272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426119" cy="469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33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175" y="2060848"/>
            <a:ext cx="3384376" cy="3242791"/>
          </a:xfrm>
        </p:spPr>
        <p:txBody>
          <a:bodyPr>
            <a:noAutofit/>
          </a:bodyPr>
          <a:lstStyle/>
          <a:p>
            <a:r>
              <a:rPr lang="en-GB" sz="60000" dirty="0" smtClean="0">
                <a:latin typeface="Berlin Sans FB" pitchFamily="34" charset="0"/>
              </a:rPr>
              <a:t>h</a:t>
            </a:r>
            <a:endParaRPr lang="en-GB" sz="60000" dirty="0">
              <a:latin typeface="Berlin Sans FB" pitchFamily="34" charset="0"/>
            </a:endParaRPr>
          </a:p>
        </p:txBody>
      </p:sp>
      <p:sp>
        <p:nvSpPr>
          <p:cNvPr id="3" name="AutoShape 5" descr="Image result for castan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Image result for castane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7" descr="Image result for read write inc 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16" name="Picture 4" descr="C:\Users\xwrigley\AppData\Local\Microsoft\Windows\Temporary Internet Files\Content.IE5\QN37BQTI\Spirit_by_HorsePop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0375"/>
            <a:ext cx="4243899" cy="562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09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3384376" cy="3242791"/>
          </a:xfrm>
        </p:spPr>
        <p:txBody>
          <a:bodyPr>
            <a:noAutofit/>
          </a:bodyPr>
          <a:lstStyle/>
          <a:p>
            <a:r>
              <a:rPr lang="en-GB" sz="60000" dirty="0" smtClean="0">
                <a:latin typeface="Berlin Sans FB" pitchFamily="34" charset="0"/>
              </a:rPr>
              <a:t>b</a:t>
            </a:r>
            <a:endParaRPr lang="en-GB" sz="60000" dirty="0">
              <a:latin typeface="Berlin Sans FB" pitchFamily="34" charset="0"/>
            </a:endParaRPr>
          </a:p>
        </p:txBody>
      </p:sp>
      <p:pic>
        <p:nvPicPr>
          <p:cNvPr id="3074" name="Picture 2" descr="C:\Users\xwrigley\AppData\Local\Microsoft\Windows\Temporary Internet Files\Content.IE5\P26O2W6P\brown_boo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815893" cy="300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01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18457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Sassoon" pitchFamily="2" charset="0"/>
              </a:rPr>
              <a:t>Skip to my </a:t>
            </a:r>
            <a:r>
              <a:rPr lang="en-GB" sz="3600" b="1" dirty="0" err="1" smtClean="0">
                <a:latin typeface="Sassoon" pitchFamily="2" charset="0"/>
              </a:rPr>
              <a:t>lou</a:t>
            </a:r>
            <a:r>
              <a:rPr lang="en-GB" sz="3600" b="1" dirty="0" smtClean="0">
                <a:latin typeface="Sassoon" pitchFamily="2" charset="0"/>
              </a:rPr>
              <a:t> my darling.</a:t>
            </a:r>
            <a:endParaRPr lang="en-GB" sz="3600" b="1" dirty="0">
              <a:latin typeface="Sassoon" pitchFamily="2" charset="0"/>
            </a:endParaRPr>
          </a:p>
        </p:txBody>
      </p:sp>
      <p:pic>
        <p:nvPicPr>
          <p:cNvPr id="15362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098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9465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14" y="123794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98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6" y="2101445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xwrigley\AppData\Local\Microsoft\Windows\Temporary Internet Files\Content.IE5\QN37BQTI\sing_out_loud_logo_1322831538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2037"/>
            <a:ext cx="1989386" cy="18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27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93" y="1844824"/>
            <a:ext cx="3384376" cy="3242791"/>
          </a:xfrm>
        </p:spPr>
        <p:txBody>
          <a:bodyPr>
            <a:noAutofit/>
          </a:bodyPr>
          <a:lstStyle/>
          <a:p>
            <a:r>
              <a:rPr lang="en-GB" sz="60000" dirty="0">
                <a:latin typeface="Berlin Sans FB" pitchFamily="34" charset="0"/>
              </a:rPr>
              <a:t>f</a:t>
            </a:r>
          </a:p>
        </p:txBody>
      </p:sp>
      <p:sp>
        <p:nvSpPr>
          <p:cNvPr id="3" name="AutoShape 5" descr="Image result for castan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Image result for castane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8" name="Picture 4" descr="C:\Users\xwrigley\AppData\Local\Microsoft\Windows\Temporary Internet Files\Content.IE5\6YW5XIPP\summer-garden-flower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4904"/>
            <a:ext cx="5013927" cy="357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4248" y="436795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err="1" smtClean="0">
                <a:latin typeface="Berlin Sans FB" pitchFamily="34" charset="0"/>
              </a:rPr>
              <a:t>ff</a:t>
            </a:r>
            <a:endParaRPr lang="en-GB" sz="88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35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546" y="2597153"/>
            <a:ext cx="2732869" cy="2016224"/>
          </a:xfrm>
        </p:spPr>
        <p:txBody>
          <a:bodyPr>
            <a:noAutofit/>
          </a:bodyPr>
          <a:lstStyle/>
          <a:p>
            <a:r>
              <a:rPr lang="en-GB" sz="50000" b="1" dirty="0" smtClean="0">
                <a:latin typeface="Sassoon" pitchFamily="2" charset="0"/>
              </a:rPr>
              <a:t>l</a:t>
            </a:r>
            <a:endParaRPr lang="en-GB" sz="50000" b="1" dirty="0">
              <a:latin typeface="Sassoon" pitchFamily="2" charset="0"/>
            </a:endParaRPr>
          </a:p>
        </p:txBody>
      </p:sp>
      <p:sp>
        <p:nvSpPr>
          <p:cNvPr id="3" name="AutoShape 5" descr="Image result for castan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Image result for castane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04248" y="436795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err="1" smtClean="0">
                <a:latin typeface="Sassoon" pitchFamily="2" charset="0"/>
              </a:rPr>
              <a:t>ll</a:t>
            </a:r>
            <a:endParaRPr lang="en-GB" sz="8800" b="1" dirty="0">
              <a:latin typeface="Sassoon" pitchFamily="2" charset="0"/>
            </a:endParaRPr>
          </a:p>
        </p:txBody>
      </p:sp>
      <p:pic>
        <p:nvPicPr>
          <p:cNvPr id="1029" name="Picture 5" descr="C:\Users\xwrigley\AppData\Local\Microsoft\Windows\Temporary Internet Files\Content.IE5\FBI1XE95\leap-of-fait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4621306" cy="288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69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575" y="799492"/>
            <a:ext cx="3384376" cy="3242791"/>
          </a:xfrm>
        </p:spPr>
        <p:txBody>
          <a:bodyPr>
            <a:noAutofit/>
          </a:bodyPr>
          <a:lstStyle/>
          <a:p>
            <a:r>
              <a:rPr lang="en-GB" sz="60000" dirty="0" smtClean="0">
                <a:latin typeface="Berlin Sans FB" pitchFamily="34" charset="0"/>
              </a:rPr>
              <a:t>j</a:t>
            </a:r>
            <a:endParaRPr lang="en-GB" sz="60000" dirty="0">
              <a:latin typeface="Berlin Sans FB" pitchFamily="34" charset="0"/>
            </a:endParaRPr>
          </a:p>
        </p:txBody>
      </p:sp>
      <p:sp>
        <p:nvSpPr>
          <p:cNvPr id="3" name="AutoShape 5" descr="Image result for castan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Image result for castane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read write inc 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C:\Users\xwrigley\AppData\Local\Microsoft\Windows\Temporary Internet Files\Content.IE5\S8B172C0\clow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2952328" cy="42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04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18457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Sassoon" pitchFamily="2" charset="0"/>
              </a:rPr>
              <a:t>Skip to my </a:t>
            </a:r>
            <a:r>
              <a:rPr lang="en-GB" sz="3600" b="1" dirty="0" err="1" smtClean="0">
                <a:latin typeface="Sassoon" pitchFamily="2" charset="0"/>
              </a:rPr>
              <a:t>lou</a:t>
            </a:r>
            <a:r>
              <a:rPr lang="en-GB" sz="3600" b="1" dirty="0" smtClean="0">
                <a:latin typeface="Sassoon" pitchFamily="2" charset="0"/>
              </a:rPr>
              <a:t> my darling.</a:t>
            </a:r>
            <a:endParaRPr lang="en-GB" sz="3600" b="1" dirty="0">
              <a:latin typeface="Sassoon" pitchFamily="2" charset="0"/>
            </a:endParaRPr>
          </a:p>
        </p:txBody>
      </p:sp>
      <p:pic>
        <p:nvPicPr>
          <p:cNvPr id="15362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098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9465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14" y="123794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98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6" y="2101445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xwrigley\AppData\Local\Microsoft\Windows\Temporary Internet Files\Content.IE5\QN37BQTI\sing_out_loud_logo_1322831538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2037"/>
            <a:ext cx="1989386" cy="18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24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wi letter 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5020"/>
            <a:ext cx="2664296" cy="19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3384376" cy="3242791"/>
          </a:xfrm>
        </p:spPr>
        <p:txBody>
          <a:bodyPr>
            <a:noAutofit/>
          </a:bodyPr>
          <a:lstStyle/>
          <a:p>
            <a:r>
              <a:rPr lang="en-GB" sz="60000" dirty="0">
                <a:latin typeface="Berlin Sans FB" pitchFamily="34" charset="0"/>
              </a:rPr>
              <a:t>a</a:t>
            </a:r>
          </a:p>
        </p:txBody>
      </p:sp>
      <p:pic>
        <p:nvPicPr>
          <p:cNvPr id="2057" name="Picture 9" descr="C:\Users\xwrigley\AppData\Local\Microsoft\Windows\Temporary Internet Files\Content.IE5\6YW5XIPP\100px-Red_apple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2650406" cy="265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xwrigley\AppData\Local\Microsoft\Windows\Temporary Internet Files\Content.IE5\6YW5XIPP\Cartoon_An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67258"/>
            <a:ext cx="1121311" cy="12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57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575" y="799492"/>
            <a:ext cx="3384376" cy="3242791"/>
          </a:xfrm>
        </p:spPr>
        <p:txBody>
          <a:bodyPr>
            <a:noAutofit/>
          </a:bodyPr>
          <a:lstStyle/>
          <a:p>
            <a:r>
              <a:rPr lang="en-GB" sz="60000" b="1" dirty="0" smtClean="0">
                <a:latin typeface="Sassoon" pitchFamily="2" charset="0"/>
              </a:rPr>
              <a:t>v</a:t>
            </a:r>
            <a:endParaRPr lang="en-GB" sz="60000" b="1" dirty="0">
              <a:latin typeface="Sassoon" pitchFamily="2" charset="0"/>
            </a:endParaRPr>
          </a:p>
        </p:txBody>
      </p:sp>
      <p:sp>
        <p:nvSpPr>
          <p:cNvPr id="3" name="AutoShape 5" descr="Image result for castan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Image result for castane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read write inc 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C:\Users\xwrigley\AppData\Local\Microsoft\Windows\Temporary Internet Files\Content.IE5\UPEHCKAN\computervultur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177555" cy="31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3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196752"/>
            <a:ext cx="3384376" cy="3242791"/>
          </a:xfrm>
        </p:spPr>
        <p:txBody>
          <a:bodyPr>
            <a:noAutofit/>
          </a:bodyPr>
          <a:lstStyle/>
          <a:p>
            <a:r>
              <a:rPr lang="en-GB" sz="50000" b="1" dirty="0" smtClean="0">
                <a:latin typeface="Sassoon" pitchFamily="2" charset="0"/>
              </a:rPr>
              <a:t>w</a:t>
            </a:r>
            <a:endParaRPr lang="en-GB" sz="50000" b="1" dirty="0">
              <a:latin typeface="Sassoon" pitchFamily="2" charset="0"/>
            </a:endParaRPr>
          </a:p>
        </p:txBody>
      </p:sp>
      <p:sp>
        <p:nvSpPr>
          <p:cNvPr id="3" name="AutoShape 5" descr="Image result for castan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Image result for castane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read write inc 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 descr="C:\Users\xwrigley\AppData\Local\Microsoft\Windows\Temporary Internet Files\Content.IE5\UPEHCKAN\worm_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78496"/>
            <a:ext cx="2068747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1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575" y="908720"/>
            <a:ext cx="3384376" cy="3242791"/>
          </a:xfrm>
        </p:spPr>
        <p:txBody>
          <a:bodyPr>
            <a:noAutofit/>
          </a:bodyPr>
          <a:lstStyle/>
          <a:p>
            <a:r>
              <a:rPr lang="en-GB" sz="50000" b="1" dirty="0" smtClean="0">
                <a:latin typeface="Sassoon" pitchFamily="2" charset="0"/>
              </a:rPr>
              <a:t>y</a:t>
            </a:r>
            <a:endParaRPr lang="en-GB" sz="50000" b="1" dirty="0">
              <a:latin typeface="Sassoon" pitchFamily="2" charset="0"/>
            </a:endParaRPr>
          </a:p>
        </p:txBody>
      </p:sp>
      <p:sp>
        <p:nvSpPr>
          <p:cNvPr id="3" name="AutoShape 5" descr="Image result for castan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Image result for castane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read write inc 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5" name="Picture 5" descr="C:\Users\xwrigley\AppData\Local\Microsoft\Windows\Temporary Internet Files\Content.IE5\FBI1XE95\VYc8FNJd1Z8wlkvgHQ3Zejl72eJkfbmt4t8yenImKBXEejxNn4ZJNZ2ss5Ku7Cx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368" y="1916832"/>
            <a:ext cx="3174040" cy="317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79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18457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Sassoon" pitchFamily="2" charset="0"/>
              </a:rPr>
              <a:t>Skip to my </a:t>
            </a:r>
            <a:r>
              <a:rPr lang="en-GB" sz="3600" b="1" dirty="0" err="1" smtClean="0">
                <a:latin typeface="Sassoon" pitchFamily="2" charset="0"/>
              </a:rPr>
              <a:t>lou</a:t>
            </a:r>
            <a:r>
              <a:rPr lang="en-GB" sz="3600" b="1" dirty="0" smtClean="0">
                <a:latin typeface="Sassoon" pitchFamily="2" charset="0"/>
              </a:rPr>
              <a:t> my darling.</a:t>
            </a:r>
            <a:endParaRPr lang="en-GB" sz="3600" b="1" dirty="0">
              <a:latin typeface="Sassoon" pitchFamily="2" charset="0"/>
            </a:endParaRPr>
          </a:p>
        </p:txBody>
      </p:sp>
      <p:pic>
        <p:nvPicPr>
          <p:cNvPr id="15362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098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9465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14" y="123794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98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6" y="2101445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xwrigley\AppData\Local\Microsoft\Windows\Temporary Internet Files\Content.IE5\QN37BQTI\sing_out_loud_logo_1322831538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2037"/>
            <a:ext cx="1989386" cy="18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71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575" y="908720"/>
            <a:ext cx="3384376" cy="3242791"/>
          </a:xfrm>
        </p:spPr>
        <p:txBody>
          <a:bodyPr>
            <a:noAutofit/>
          </a:bodyPr>
          <a:lstStyle/>
          <a:p>
            <a:r>
              <a:rPr lang="en-GB" sz="50000" b="1" dirty="0" smtClean="0">
                <a:latin typeface="Sassoon" pitchFamily="2" charset="0"/>
              </a:rPr>
              <a:t>x</a:t>
            </a:r>
            <a:endParaRPr lang="en-GB" sz="50000" b="1" dirty="0">
              <a:latin typeface="Sassoon" pitchFamily="2" charset="0"/>
            </a:endParaRPr>
          </a:p>
        </p:txBody>
      </p:sp>
      <p:sp>
        <p:nvSpPr>
          <p:cNvPr id="3" name="AutoShape 5" descr="Image result for castan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Image result for castane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read write inc 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6" name="Picture 2" descr="C:\Users\xwrigley\AppData\Local\Microsoft\Windows\Temporary Internet Files\Content.IE5\FBI1XE95\stretching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297126" cy="285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9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575" y="908720"/>
            <a:ext cx="3384376" cy="3242791"/>
          </a:xfrm>
        </p:spPr>
        <p:txBody>
          <a:bodyPr>
            <a:noAutofit/>
          </a:bodyPr>
          <a:lstStyle/>
          <a:p>
            <a:r>
              <a:rPr lang="en-GB" sz="50000" b="1" dirty="0" smtClean="0">
                <a:latin typeface="Sassoon" pitchFamily="2" charset="0"/>
              </a:rPr>
              <a:t>z</a:t>
            </a:r>
            <a:endParaRPr lang="en-GB" sz="50000" b="1" dirty="0">
              <a:latin typeface="Sassoon" pitchFamily="2" charset="0"/>
            </a:endParaRPr>
          </a:p>
        </p:txBody>
      </p:sp>
      <p:sp>
        <p:nvSpPr>
          <p:cNvPr id="3" name="AutoShape 5" descr="Image result for castan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Image result for castane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read write inc 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2" name="Picture 4" descr="Image result for z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669771" cy="206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75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575" y="908720"/>
            <a:ext cx="3384376" cy="3242791"/>
          </a:xfrm>
        </p:spPr>
        <p:txBody>
          <a:bodyPr>
            <a:noAutofit/>
          </a:bodyPr>
          <a:lstStyle/>
          <a:p>
            <a:endParaRPr lang="en-GB" sz="50000" dirty="0">
              <a:latin typeface="Sassoon" pitchFamily="2" charset="0"/>
            </a:endParaRPr>
          </a:p>
        </p:txBody>
      </p:sp>
      <p:sp>
        <p:nvSpPr>
          <p:cNvPr id="3" name="AutoShape 5" descr="Image result for castan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Image result for castane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read write inc 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C:\Users\xwrigley\AppData\Local\Microsoft\Windows\Temporary Internet Files\Content.IE5\FBI1XE95\1031-purple-wow-stickers-pv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69796"/>
            <a:ext cx="6350000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18457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Sassoon" pitchFamily="2" charset="0"/>
              </a:rPr>
              <a:t>Skip to my </a:t>
            </a:r>
            <a:r>
              <a:rPr lang="en-GB" sz="3600" b="1" dirty="0" err="1" smtClean="0">
                <a:latin typeface="Sassoon" pitchFamily="2" charset="0"/>
              </a:rPr>
              <a:t>lou</a:t>
            </a:r>
            <a:r>
              <a:rPr lang="en-GB" sz="3600" b="1" dirty="0" smtClean="0">
                <a:latin typeface="Sassoon" pitchFamily="2" charset="0"/>
              </a:rPr>
              <a:t> my darling.</a:t>
            </a:r>
            <a:endParaRPr lang="en-GB" sz="3600" b="1" dirty="0">
              <a:latin typeface="Sassoon" pitchFamily="2" charset="0"/>
            </a:endParaRPr>
          </a:p>
        </p:txBody>
      </p:sp>
      <p:pic>
        <p:nvPicPr>
          <p:cNvPr id="15362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098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9465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14" y="123794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98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6" y="2101445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xwrigley\AppData\Local\Microsoft\Windows\Temporary Internet Files\Content.IE5\QN37BQTI\sing_out_loud_logo_1322831538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2037"/>
            <a:ext cx="1989386" cy="18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3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3384376" cy="3242791"/>
          </a:xfrm>
        </p:spPr>
        <p:txBody>
          <a:bodyPr>
            <a:noAutofit/>
          </a:bodyPr>
          <a:lstStyle/>
          <a:p>
            <a:r>
              <a:rPr lang="en-GB" sz="60000" dirty="0">
                <a:latin typeface="Berlin Sans FB" pitchFamily="34" charset="0"/>
              </a:rPr>
              <a:t>t</a:t>
            </a:r>
          </a:p>
        </p:txBody>
      </p:sp>
      <p:pic>
        <p:nvPicPr>
          <p:cNvPr id="7" name="Picture 4" descr="Image result for read write inc 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60" y="188640"/>
            <a:ext cx="245850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xwrigley\AppData\Local\Microsoft\Windows\Temporary Internet Files\Content.IE5\QN37BQTI\Tux_Paint_tower_roun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41665"/>
            <a:ext cx="3661892" cy="539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65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18457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Sassoon" pitchFamily="2" charset="0"/>
              </a:rPr>
              <a:t>Skip to my </a:t>
            </a:r>
            <a:r>
              <a:rPr lang="en-GB" sz="3600" b="1" dirty="0" err="1" smtClean="0">
                <a:latin typeface="Sassoon" pitchFamily="2" charset="0"/>
              </a:rPr>
              <a:t>lou</a:t>
            </a:r>
            <a:r>
              <a:rPr lang="en-GB" sz="3600" b="1" dirty="0" smtClean="0">
                <a:latin typeface="Sassoon" pitchFamily="2" charset="0"/>
              </a:rPr>
              <a:t> my darling.</a:t>
            </a:r>
            <a:endParaRPr lang="en-GB" sz="3600" b="1" dirty="0">
              <a:latin typeface="Sassoon" pitchFamily="2" charset="0"/>
            </a:endParaRPr>
          </a:p>
        </p:txBody>
      </p:sp>
      <p:pic>
        <p:nvPicPr>
          <p:cNvPr id="15362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098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9465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14" y="123794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98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6" y="2101445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xwrigley\AppData\Local\Microsoft\Windows\Temporary Internet Files\Content.IE5\QN37BQTI\sing_out_loud_logo_1322831538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2037"/>
            <a:ext cx="1989386" cy="18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17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3384376" cy="3242791"/>
          </a:xfrm>
        </p:spPr>
        <p:txBody>
          <a:bodyPr>
            <a:noAutofit/>
          </a:bodyPr>
          <a:lstStyle/>
          <a:p>
            <a:r>
              <a:rPr lang="en-GB" sz="55000" dirty="0">
                <a:latin typeface="Berlin Sans FB" pitchFamily="34" charset="0"/>
              </a:rPr>
              <a:t>p</a:t>
            </a:r>
          </a:p>
        </p:txBody>
      </p:sp>
      <p:pic>
        <p:nvPicPr>
          <p:cNvPr id="10246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62" y="188640"/>
            <a:ext cx="1547986" cy="155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xwrigley\AppData\Local\Microsoft\Windows\Temporary Internet Files\Content.IE5\P26O2W6P\pirate-190x3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484784"/>
            <a:ext cx="3087975" cy="487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81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048337"/>
            <a:ext cx="3384376" cy="3242791"/>
          </a:xfrm>
        </p:spPr>
        <p:txBody>
          <a:bodyPr>
            <a:noAutofit/>
          </a:bodyPr>
          <a:lstStyle/>
          <a:p>
            <a:r>
              <a:rPr lang="en-GB" sz="60000" dirty="0" smtClean="0">
                <a:latin typeface="Berlin Sans FB" pitchFamily="34" charset="0"/>
              </a:rPr>
              <a:t>i</a:t>
            </a:r>
            <a:endParaRPr lang="en-GB" sz="60000" dirty="0">
              <a:latin typeface="Berlin Sans FB" pitchFamily="34" charset="0"/>
            </a:endParaRPr>
          </a:p>
        </p:txBody>
      </p:sp>
      <p:pic>
        <p:nvPicPr>
          <p:cNvPr id="11270" name="Picture 6" descr="C:\Users\xwrigley\AppData\Local\Microsoft\Windows\Temporary Internet Files\Content.IE5\6YW5XIPP\100px-Tapped_Out_Giant_Grasshopper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5064"/>
            <a:ext cx="2208103" cy="216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xwrigley\AppData\Local\Microsoft\Windows\Temporary Internet Files\Content.IE5\RE59US5X\dragonfly_vector_by_jscollon-d99ouy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85417"/>
            <a:ext cx="2965710" cy="250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xwrigley\AppData\Local\Microsoft\Windows\Temporary Internet Files\Content.IE5\P26O2W6P\Cartoon-Be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38" y="650670"/>
            <a:ext cx="2150473" cy="153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18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775" y="1628800"/>
            <a:ext cx="3384376" cy="3242791"/>
          </a:xfrm>
        </p:spPr>
        <p:txBody>
          <a:bodyPr>
            <a:noAutofit/>
          </a:bodyPr>
          <a:lstStyle/>
          <a:p>
            <a:r>
              <a:rPr lang="en-GB" sz="60000" dirty="0">
                <a:latin typeface="Berlin Sans FB" pitchFamily="34" charset="0"/>
              </a:rPr>
              <a:t>n</a:t>
            </a:r>
          </a:p>
        </p:txBody>
      </p:sp>
      <p:sp>
        <p:nvSpPr>
          <p:cNvPr id="3" name="AutoShape 5" descr="Image result for read write inc 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Image result for read write inc 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9" descr="Image result for read write inc 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99" name="Picture 11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496" y="166043"/>
            <a:ext cx="1574577" cy="236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xwrigley\AppData\Local\Microsoft\Windows\Temporary Internet Files\Content.IE5\P26O2W6P\goal-151148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51" y="2690555"/>
            <a:ext cx="4283968" cy="21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xwrigley\AppData\Local\Microsoft\Windows\Temporary Internet Files\Content.IE5\QN37BQTI\nicubunu_Soccer_ball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968" y="3761547"/>
            <a:ext cx="666093" cy="65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62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352928" cy="518457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Sassoon" pitchFamily="2" charset="0"/>
              </a:rPr>
              <a:t>Skip to my </a:t>
            </a:r>
            <a:r>
              <a:rPr lang="en-GB" sz="3600" b="1" dirty="0" err="1" smtClean="0">
                <a:latin typeface="Sassoon" pitchFamily="2" charset="0"/>
              </a:rPr>
              <a:t>lou</a:t>
            </a:r>
            <a:r>
              <a:rPr lang="en-GB" sz="3600" b="1" dirty="0" smtClean="0">
                <a:latin typeface="Sassoon" pitchFamily="2" charset="0"/>
              </a:rPr>
              <a:t> my darling.</a:t>
            </a:r>
            <a:endParaRPr lang="en-GB" sz="3600" b="1" dirty="0">
              <a:latin typeface="Sassoon" pitchFamily="2" charset="0"/>
            </a:endParaRPr>
          </a:p>
        </p:txBody>
      </p:sp>
      <p:pic>
        <p:nvPicPr>
          <p:cNvPr id="15362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3098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9465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14" y="123794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wrigley\AppData\Local\Microsoft\Windows\Temporary Internet Files\Content.IE5\QN37BQTI\Musical_note_3_dennis_bo_0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988"/>
            <a:ext cx="808013" cy="1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wrigley\AppData\Local\Microsoft\Windows\Temporary Internet Files\Content.IE5\6YW5XIPP\nicubunu_Musical_no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6" y="2101445"/>
            <a:ext cx="5103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xwrigley\AppData\Local\Microsoft\Windows\Temporary Internet Files\Content.IE5\QN37BQTI\sing_out_loud_logo_13228315386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2037"/>
            <a:ext cx="1989386" cy="18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</TotalTime>
  <Words>118</Words>
  <Application>Microsoft Office PowerPoint</Application>
  <PresentationFormat>On-screen Show (4:3)</PresentationFormat>
  <Paragraphs>50</Paragraphs>
  <Slides>37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Berlin Sans FB</vt:lpstr>
      <vt:lpstr>Calibri</vt:lpstr>
      <vt:lpstr>Comic Sans MS</vt:lpstr>
      <vt:lpstr>Sassoon</vt:lpstr>
      <vt:lpstr>SassoonCRInfantMedium</vt:lpstr>
      <vt:lpstr>Office Theme</vt:lpstr>
      <vt:lpstr>We can sing all our sounds.  Skip to my lou my darling.</vt:lpstr>
      <vt:lpstr>s</vt:lpstr>
      <vt:lpstr>a</vt:lpstr>
      <vt:lpstr>t</vt:lpstr>
      <vt:lpstr>Skip to my lou my darling.</vt:lpstr>
      <vt:lpstr>p</vt:lpstr>
      <vt:lpstr>i</vt:lpstr>
      <vt:lpstr>n</vt:lpstr>
      <vt:lpstr>Skip to my lou my darling.</vt:lpstr>
      <vt:lpstr>m</vt:lpstr>
      <vt:lpstr>d</vt:lpstr>
      <vt:lpstr>g</vt:lpstr>
      <vt:lpstr>Skip to my lou my darling.</vt:lpstr>
      <vt:lpstr>o</vt:lpstr>
      <vt:lpstr>c</vt:lpstr>
      <vt:lpstr>k</vt:lpstr>
      <vt:lpstr>Skip to my lou my darling.</vt:lpstr>
      <vt:lpstr>ck</vt:lpstr>
      <vt:lpstr>e</vt:lpstr>
      <vt:lpstr>u</vt:lpstr>
      <vt:lpstr>Skip to my lou my darling.</vt:lpstr>
      <vt:lpstr>r</vt:lpstr>
      <vt:lpstr>h</vt:lpstr>
      <vt:lpstr>b</vt:lpstr>
      <vt:lpstr>Skip to my lou my darling.</vt:lpstr>
      <vt:lpstr>f</vt:lpstr>
      <vt:lpstr>l</vt:lpstr>
      <vt:lpstr>j</vt:lpstr>
      <vt:lpstr>Skip to my lou my darling.</vt:lpstr>
      <vt:lpstr>v</vt:lpstr>
      <vt:lpstr>w</vt:lpstr>
      <vt:lpstr>y</vt:lpstr>
      <vt:lpstr>Skip to my lou my darling.</vt:lpstr>
      <vt:lpstr>x</vt:lpstr>
      <vt:lpstr>z</vt:lpstr>
      <vt:lpstr>PowerPoint Presentation</vt:lpstr>
      <vt:lpstr>Skip to my lou my darling.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Xanthe Wrigley</dc:creator>
  <cp:lastModifiedBy>Xanthe Wrigley</cp:lastModifiedBy>
  <cp:revision>33</cp:revision>
  <dcterms:created xsi:type="dcterms:W3CDTF">2018-11-09T15:45:46Z</dcterms:created>
  <dcterms:modified xsi:type="dcterms:W3CDTF">2020-09-08T14:07:02Z</dcterms:modified>
</cp:coreProperties>
</file>