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76" r:id="rId2"/>
    <p:sldId id="298" r:id="rId3"/>
    <p:sldId id="317" r:id="rId4"/>
    <p:sldId id="294" r:id="rId5"/>
    <p:sldId id="277" r:id="rId6"/>
    <p:sldId id="263" r:id="rId7"/>
    <p:sldId id="295" r:id="rId8"/>
    <p:sldId id="296" r:id="rId9"/>
    <p:sldId id="278" r:id="rId10"/>
    <p:sldId id="297" r:id="rId11"/>
    <p:sldId id="299" r:id="rId12"/>
    <p:sldId id="300" r:id="rId13"/>
    <p:sldId id="279" r:id="rId14"/>
    <p:sldId id="301" r:id="rId15"/>
    <p:sldId id="302" r:id="rId16"/>
    <p:sldId id="303" r:id="rId17"/>
    <p:sldId id="280" r:id="rId18"/>
    <p:sldId id="304" r:id="rId19"/>
    <p:sldId id="305" r:id="rId20"/>
    <p:sldId id="306" r:id="rId21"/>
    <p:sldId id="281" r:id="rId22"/>
    <p:sldId id="307" r:id="rId23"/>
    <p:sldId id="309" r:id="rId24"/>
    <p:sldId id="311" r:id="rId25"/>
    <p:sldId id="282" r:id="rId26"/>
    <p:sldId id="315" r:id="rId27"/>
    <p:sldId id="313" r:id="rId28"/>
    <p:sldId id="316" r:id="rId29"/>
    <p:sldId id="290" r:id="rId30"/>
    <p:sldId id="308" r:id="rId31"/>
    <p:sldId id="31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1716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9A3B9-DC92-45DD-A0A0-F770F2E3FC8B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A9B45-D99F-4BEB-849F-603AD17C9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619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706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295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085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723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43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570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493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327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808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83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1207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660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372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1897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5821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3170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6182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399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572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312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218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322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7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52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1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10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24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84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6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32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99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95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81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02C35-F029-4351-81EC-2034DF45317A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78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media/hdphoto3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1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18457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Sassoon" pitchFamily="2" charset="0"/>
              </a:rPr>
              <a:t>We can sing all our sounds. </a:t>
            </a:r>
            <a:br>
              <a:rPr lang="en-GB" sz="3600" b="1" dirty="0" smtClean="0">
                <a:latin typeface="Sassoon" pitchFamily="2" charset="0"/>
              </a:rPr>
            </a:br>
            <a:r>
              <a:rPr lang="en-GB" sz="3600" b="1" dirty="0" smtClean="0">
                <a:latin typeface="Sassoon" pitchFamily="2" charset="0"/>
              </a:rPr>
              <a:t>Skip to my </a:t>
            </a:r>
            <a:r>
              <a:rPr lang="en-GB" sz="3600" b="1" dirty="0" err="1" smtClean="0">
                <a:latin typeface="Sassoon" pitchFamily="2" charset="0"/>
              </a:rPr>
              <a:t>lou</a:t>
            </a:r>
            <a:r>
              <a:rPr lang="en-GB" sz="3600" b="1" dirty="0" smtClean="0">
                <a:latin typeface="Sassoon" pitchFamily="2" charset="0"/>
              </a:rPr>
              <a:t> my darling.</a:t>
            </a:r>
            <a:endParaRPr lang="en-GB" sz="3600" b="1" dirty="0">
              <a:latin typeface="Sassoon" pitchFamily="2" charset="0"/>
            </a:endParaRPr>
          </a:p>
        </p:txBody>
      </p:sp>
      <p:pic>
        <p:nvPicPr>
          <p:cNvPr id="15362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098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9465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14" y="123794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98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6" y="2101445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xwrigley\AppData\Local\Microsoft\Windows\Temporary Internet Files\Content.IE5\QN37BQTI\sing_out_loud_logo_1322831538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2037"/>
            <a:ext cx="1989386" cy="18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81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4104456" cy="2952328"/>
          </a:xfrm>
        </p:spPr>
        <p:txBody>
          <a:bodyPr>
            <a:noAutofit/>
          </a:bodyPr>
          <a:lstStyle/>
          <a:p>
            <a:r>
              <a:rPr lang="en-GB" sz="25000" b="1" dirty="0" err="1" smtClean="0">
                <a:latin typeface="SassoonCRInfant" panose="02010503020300020003" pitchFamily="2" charset="0"/>
              </a:rPr>
              <a:t>ir</a:t>
            </a:r>
            <a:endParaRPr lang="en-GB" sz="25000" b="1" dirty="0">
              <a:latin typeface="SassoonCRInfant" panose="02010503020300020003" pitchFamily="2" charset="0"/>
            </a:endParaRPr>
          </a:p>
        </p:txBody>
      </p:sp>
      <p:pic>
        <p:nvPicPr>
          <p:cNvPr id="2050" name="Picture 2" descr="LCSLDW Canvas Print Cartoon Ballet Dancer Girl Wall Art Canvas Painting  Nordic Posters And Prints Wall Pictures For Kids Room Bedroom Decor:  Amazon.co.uk: Kitchen &amp;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5947"/>
            <a:ext cx="2760241" cy="382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9868" y="159023"/>
            <a:ext cx="1951892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assoonCRInfant" panose="02010503020300020003" pitchFamily="2" charset="0"/>
              </a:rPr>
              <a:t>er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147676"/>
            <a:ext cx="2160240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assoonCRInfant" panose="02010503020300020003" pitchFamily="2" charset="0"/>
              </a:rPr>
              <a:t>ur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pic>
        <p:nvPicPr>
          <p:cNvPr id="8" name="Picture 2" descr="alphabet-word-images-1295488_960_72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21" y="201363"/>
            <a:ext cx="789006" cy="71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3" descr="publicdomainq-nurse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80" y="227700"/>
            <a:ext cx="612068" cy="78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" name="Picture 4" descr="giggle-red-font-2xg3t2yvxaenkgnxcvylfk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78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79656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7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4104456" cy="5184576"/>
          </a:xfrm>
        </p:spPr>
        <p:txBody>
          <a:bodyPr>
            <a:noAutofit/>
          </a:bodyPr>
          <a:lstStyle/>
          <a:p>
            <a:r>
              <a:rPr lang="en-GB" sz="25000" b="1" dirty="0" err="1" smtClean="0">
                <a:latin typeface="SassoonCRInfant" panose="02010503020300020003" pitchFamily="2" charset="0"/>
              </a:rPr>
              <a:t>ue</a:t>
            </a:r>
            <a:endParaRPr lang="en-GB" sz="25000" b="1" dirty="0">
              <a:latin typeface="SassoonCRInfant" panose="02010503020300020003" pitchFamily="2" charset="0"/>
            </a:endParaRPr>
          </a:p>
        </p:txBody>
      </p:sp>
      <p:pic>
        <p:nvPicPr>
          <p:cNvPr id="3" name="Picture 2" descr="Glue Stick Stock Illustrations – 3,216 Glue Stick Stock Illustrations,  Vectors &amp; Clipart - Dreamstim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15244" r="35565" b="17438"/>
          <a:stretch/>
        </p:blipFill>
        <p:spPr bwMode="auto">
          <a:xfrm>
            <a:off x="4427984" y="1800148"/>
            <a:ext cx="3200489" cy="2825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9868" y="159023"/>
            <a:ext cx="2167916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assoonCRInfant" panose="02010503020300020003" pitchFamily="2" charset="0"/>
              </a:rPr>
              <a:t>oo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pic>
        <p:nvPicPr>
          <p:cNvPr id="5" name="Picture 2" descr="ZooCuteVector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6652"/>
            <a:ext cx="102420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3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4608512" cy="2520280"/>
          </a:xfrm>
        </p:spPr>
        <p:txBody>
          <a:bodyPr>
            <a:noAutofit/>
          </a:bodyPr>
          <a:lstStyle/>
          <a:p>
            <a:r>
              <a:rPr lang="en-GB" sz="25000" b="1" dirty="0" smtClean="0">
                <a:latin typeface="SassoonCRInfant" panose="02010503020300020003" pitchFamily="2" charset="0"/>
              </a:rPr>
              <a:t>aw</a:t>
            </a:r>
            <a:endParaRPr lang="en-GB" sz="25000" b="1" dirty="0"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88640"/>
            <a:ext cx="2160240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assoonCRInfant" panose="02010503020300020003" pitchFamily="2" charset="0"/>
              </a:rPr>
              <a:t>oor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pic>
        <p:nvPicPr>
          <p:cNvPr id="6" name="Picture 2" descr="477px-L-door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3934"/>
            <a:ext cx="648072" cy="81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6" descr="Yawn Cartoon Images, Stock Photos &amp; Vectors | Shutterstock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0"/>
          <a:stretch/>
        </p:blipFill>
        <p:spPr bwMode="auto">
          <a:xfrm>
            <a:off x="5292080" y="1475752"/>
            <a:ext cx="3019569" cy="33457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377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184576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SassoonCRInfantMedium" panose="02000603020000020003" pitchFamily="2" charset="0"/>
              </a:rPr>
              <a:t>Skip to my </a:t>
            </a:r>
            <a:r>
              <a:rPr lang="en-GB" sz="3600" dirty="0" err="1" smtClean="0">
                <a:latin typeface="SassoonCRInfantMedium" panose="02000603020000020003" pitchFamily="2" charset="0"/>
              </a:rPr>
              <a:t>lou</a:t>
            </a:r>
            <a:r>
              <a:rPr lang="en-GB" sz="3600" dirty="0" smtClean="0">
                <a:latin typeface="SassoonCRInfantMedium" panose="02000603020000020003" pitchFamily="2" charset="0"/>
              </a:rPr>
              <a:t> my darling.</a:t>
            </a:r>
            <a:endParaRPr lang="en-GB" sz="3600" dirty="0">
              <a:latin typeface="SassoonCRInfantMedium" panose="02000603020000020003" pitchFamily="2" charset="0"/>
            </a:endParaRPr>
          </a:p>
        </p:txBody>
      </p:sp>
      <p:pic>
        <p:nvPicPr>
          <p:cNvPr id="15362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098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9465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14" y="123794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98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6" y="2101445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xwrigley\AppData\Local\Microsoft\Windows\Temporary Internet Files\Content.IE5\QN37BQTI\sing_out_loud_logo_1322831538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2037"/>
            <a:ext cx="1989386" cy="18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8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5040560" cy="5184576"/>
          </a:xfrm>
        </p:spPr>
        <p:txBody>
          <a:bodyPr>
            <a:noAutofit/>
          </a:bodyPr>
          <a:lstStyle/>
          <a:p>
            <a:r>
              <a:rPr lang="en-GB" sz="25000" b="1" dirty="0" err="1" smtClean="0">
                <a:latin typeface="SassoonCRInfant" panose="02010503020300020003" pitchFamily="2" charset="0"/>
              </a:rPr>
              <a:t>wh</a:t>
            </a:r>
            <a:endParaRPr lang="en-GB" sz="25000" b="1" dirty="0">
              <a:latin typeface="SassoonCRInfant" panose="02010503020300020003" pitchFamily="2" charset="0"/>
            </a:endParaRPr>
          </a:p>
        </p:txBody>
      </p:sp>
      <p:pic>
        <p:nvPicPr>
          <p:cNvPr id="3" name="Picture 5" descr="C:\Users\fking\AppData\Local\Microsoft\Windows\Temporary Internet Files\Content.IE5\IWMMT3LP\hqdefault[2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3688"/>
            <a:ext cx="377134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4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5040560" cy="5184576"/>
          </a:xfrm>
        </p:spPr>
        <p:txBody>
          <a:bodyPr>
            <a:noAutofit/>
          </a:bodyPr>
          <a:lstStyle/>
          <a:p>
            <a:r>
              <a:rPr lang="en-GB" sz="25000" b="1" dirty="0" err="1" smtClean="0">
                <a:latin typeface="SassoonCRInfant" panose="02010503020300020003" pitchFamily="2" charset="0"/>
              </a:rPr>
              <a:t>ph</a:t>
            </a:r>
            <a:endParaRPr lang="en-GB" sz="25000" b="1" dirty="0">
              <a:latin typeface="SassoonCRInfant" panose="02010503020300020003" pitchFamily="2" charset="0"/>
            </a:endParaRPr>
          </a:p>
        </p:txBody>
      </p:sp>
      <p:pic>
        <p:nvPicPr>
          <p:cNvPr id="3" name="Picture 2" descr="C:\Users\fking\AppData\Local\Microsoft\Windows\Temporary Internet Files\Content.IE5\UR8UATQ5\Wallpaper_-_Animals_Dolphin_Due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77310"/>
            <a:ext cx="2745177" cy="327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fking\AppData\Local\Microsoft\Windows\Temporary Internet Files\Content.IE5\UR8UATQ5\trophy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620" y="3252797"/>
            <a:ext cx="1094420" cy="15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48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31" y="620688"/>
            <a:ext cx="5040560" cy="5184576"/>
          </a:xfrm>
        </p:spPr>
        <p:txBody>
          <a:bodyPr>
            <a:noAutofit/>
          </a:bodyPr>
          <a:lstStyle/>
          <a:p>
            <a:r>
              <a:rPr lang="en-GB" sz="25000" b="1" dirty="0" err="1" smtClean="0">
                <a:latin typeface="SassoonCRInfant" panose="02010503020300020003" pitchFamily="2" charset="0"/>
              </a:rPr>
              <a:t>ew</a:t>
            </a:r>
            <a:endParaRPr lang="en-GB" sz="25000" b="1" dirty="0">
              <a:latin typeface="SassoonCRInfant" panose="02010503020300020003" pitchFamily="2" charset="0"/>
            </a:endParaRPr>
          </a:p>
        </p:txBody>
      </p:sp>
      <p:sp>
        <p:nvSpPr>
          <p:cNvPr id="3" name="AutoShape 2" descr="Vegetable Cartoon png download - 1000*1000 - Free Transparent Brunswick Stew  png Download. - CleanPNG / Kis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https://banner2.cleanpng.com/20180304/ffq/kisspng-brunswick-stew-soup-clip-art-food-cooking-vector-5a9b8e052e0fb3.12154809152014387718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67" y="2132856"/>
            <a:ext cx="4488433" cy="44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9868" y="159023"/>
            <a:ext cx="2808312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assoonCRInfant" panose="02010503020300020003" pitchFamily="2" charset="0"/>
              </a:rPr>
              <a:t>oo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159023"/>
            <a:ext cx="2376264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assoonCRInfant" panose="02010503020300020003" pitchFamily="2" charset="0"/>
              </a:rPr>
              <a:t>ue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pic>
        <p:nvPicPr>
          <p:cNvPr id="7" name="Picture 2" descr="ZooCuteVector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6652"/>
            <a:ext cx="102420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7" descr="Glue Stick Stock Illustrations – 3,216 Glue Stick Stock Illustrations,  Vectors &amp; Clipart - Dreamstime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15244" r="35565" b="17438"/>
          <a:stretch/>
        </p:blipFill>
        <p:spPr bwMode="auto">
          <a:xfrm>
            <a:off x="7488324" y="222388"/>
            <a:ext cx="745638" cy="796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462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18457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Sassoon" pitchFamily="2" charset="0"/>
              </a:rPr>
              <a:t>Skip to my </a:t>
            </a:r>
            <a:r>
              <a:rPr lang="en-GB" sz="3600" b="1" dirty="0" err="1" smtClean="0">
                <a:latin typeface="Sassoon" pitchFamily="2" charset="0"/>
              </a:rPr>
              <a:t>lou</a:t>
            </a:r>
            <a:r>
              <a:rPr lang="en-GB" sz="3600" b="1" dirty="0" smtClean="0">
                <a:latin typeface="Sassoon" pitchFamily="2" charset="0"/>
              </a:rPr>
              <a:t> my darling.</a:t>
            </a:r>
            <a:endParaRPr lang="en-GB" sz="3600" b="1" dirty="0">
              <a:latin typeface="Sassoon" pitchFamily="2" charset="0"/>
            </a:endParaRPr>
          </a:p>
        </p:txBody>
      </p:sp>
      <p:pic>
        <p:nvPicPr>
          <p:cNvPr id="15362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098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9465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14" y="123794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98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6" y="2101445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xwrigley\AppData\Local\Microsoft\Windows\Temporary Internet Files\Content.IE5\QN37BQTI\sing_out_loud_logo_1322831538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2037"/>
            <a:ext cx="1989386" cy="18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09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5040560" cy="5184576"/>
          </a:xfrm>
        </p:spPr>
        <p:txBody>
          <a:bodyPr>
            <a:noAutofit/>
          </a:bodyPr>
          <a:lstStyle/>
          <a:p>
            <a:r>
              <a:rPr lang="en-GB" sz="25000" b="1" dirty="0" err="1" smtClean="0">
                <a:latin typeface="SassoonCRInfant" panose="02010503020300020003" pitchFamily="2" charset="0"/>
              </a:rPr>
              <a:t>oe</a:t>
            </a:r>
            <a:endParaRPr lang="en-GB" sz="25000" b="1" dirty="0">
              <a:latin typeface="SassoonCRInfant" panose="02010503020300020003" pitchFamily="2" charset="0"/>
            </a:endParaRPr>
          </a:p>
        </p:txBody>
      </p:sp>
      <p:pic>
        <p:nvPicPr>
          <p:cNvPr id="3" name="Picture 8" descr="C:\Users\fking\AppData\Local\Microsoft\Windows\Temporary Internet Files\Content.IE5\1PP9USOE\Kids_feet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392488" cy="47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360" y="215826"/>
            <a:ext cx="2808312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assoonCRInfant" panose="02010503020300020003" pitchFamily="2" charset="0"/>
              </a:rPr>
              <a:t>ow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609910" y="155677"/>
            <a:ext cx="848503" cy="828243"/>
            <a:chOff x="109529550" y="109755413"/>
            <a:chExt cx="1062069" cy="825358"/>
          </a:xfrm>
        </p:grpSpPr>
        <p:pic>
          <p:nvPicPr>
            <p:cNvPr id="6" name="Picture 4" descr="Goat_cartoon_0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29550" y="109755413"/>
              <a:ext cx="619477" cy="612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7" name="Picture 5" descr="PirateBoa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97935" y="109851645"/>
              <a:ext cx="793684" cy="729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420171" y="215826"/>
            <a:ext cx="2808312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assoonCRInfant" panose="02010503020300020003" pitchFamily="2" charset="0"/>
              </a:rPr>
              <a:t>oa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pic>
        <p:nvPicPr>
          <p:cNvPr id="9" name="Picture 8" descr="Image result for RWI pictures ee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14657" r="54217" b="29322"/>
          <a:stretch/>
        </p:blipFill>
        <p:spPr bwMode="auto">
          <a:xfrm>
            <a:off x="5100691" y="313621"/>
            <a:ext cx="720080" cy="7264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28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132856"/>
            <a:ext cx="5040560" cy="2664296"/>
          </a:xfrm>
        </p:spPr>
        <p:txBody>
          <a:bodyPr>
            <a:noAutofit/>
          </a:bodyPr>
          <a:lstStyle/>
          <a:p>
            <a:r>
              <a:rPr lang="en-GB" sz="25000" b="1" dirty="0" smtClean="0">
                <a:latin typeface="SassoonCRInfant" panose="02010503020300020003" pitchFamily="2" charset="0"/>
              </a:rPr>
              <a:t>au</a:t>
            </a:r>
            <a:endParaRPr lang="en-GB" sz="25000" b="1" dirty="0">
              <a:latin typeface="SassoonCRInfant" panose="02010503020300020003" pitchFamily="2" charset="0"/>
            </a:endParaRPr>
          </a:p>
        </p:txBody>
      </p:sp>
      <p:pic>
        <p:nvPicPr>
          <p:cNvPr id="4" name="Picture 3" descr="C:\Users\fking\AppData\Local\Microsoft\Windows\Temporary Internet Files\Content.IE5\LFLPCP2B\autumn_tre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349" y="2077521"/>
            <a:ext cx="2271713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59022"/>
            <a:ext cx="2808312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assoonCRInfant" panose="02010503020300020003" pitchFamily="2" charset="0"/>
              </a:rPr>
              <a:t>oor</a:t>
            </a:r>
            <a:endParaRPr lang="en-US" sz="5400" dirty="0" smtClean="0">
              <a:latin typeface="SassoonCRInfant" panose="020105030203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169243"/>
            <a:ext cx="2448272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assoonCRInfant" panose="02010503020300020003" pitchFamily="2" charset="0"/>
              </a:rPr>
              <a:t>aw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pic>
        <p:nvPicPr>
          <p:cNvPr id="8" name="Picture 2" descr="477px-L-door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3934"/>
            <a:ext cx="648072" cy="81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8" descr="Yawn Cartoon Images, Stock Photos &amp; Vectors | Shutterstock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0"/>
          <a:stretch/>
        </p:blipFill>
        <p:spPr bwMode="auto">
          <a:xfrm>
            <a:off x="5440863" y="299283"/>
            <a:ext cx="730222" cy="663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785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5688632" cy="3312368"/>
          </a:xfrm>
        </p:spPr>
        <p:txBody>
          <a:bodyPr>
            <a:noAutofit/>
          </a:bodyPr>
          <a:lstStyle/>
          <a:p>
            <a:r>
              <a:rPr lang="en-GB" sz="25000" b="1" dirty="0" smtClean="0">
                <a:latin typeface="SassoonCRInfant" panose="02010503020300020003" pitchFamily="2" charset="0"/>
              </a:rPr>
              <a:t>ow</a:t>
            </a:r>
            <a:endParaRPr lang="en-GB" sz="25000" b="1" dirty="0">
              <a:latin typeface="SassoonCRInfant" panose="02010503020300020003" pitchFamily="2" charset="0"/>
            </a:endParaRPr>
          </a:p>
        </p:txBody>
      </p:sp>
      <p:pic>
        <p:nvPicPr>
          <p:cNvPr id="4" name="Picture 3" descr="Image result for RWI pictures e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14657" r="54217" b="29322"/>
          <a:stretch/>
        </p:blipFill>
        <p:spPr bwMode="auto">
          <a:xfrm>
            <a:off x="5580112" y="1556792"/>
            <a:ext cx="2880320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2592288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assoonCRInfant" panose="02010503020300020003" pitchFamily="2" charset="0"/>
              </a:rPr>
              <a:t>oa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547664" y="236183"/>
            <a:ext cx="848503" cy="828243"/>
            <a:chOff x="109529550" y="109755413"/>
            <a:chExt cx="1062069" cy="825358"/>
          </a:xfrm>
        </p:grpSpPr>
        <p:pic>
          <p:nvPicPr>
            <p:cNvPr id="7" name="Picture 4" descr="Goat_cartoon_0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29550" y="109755413"/>
              <a:ext cx="619477" cy="612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" name="Picture 5" descr="PirateBoa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97935" y="109851645"/>
              <a:ext cx="793684" cy="729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387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5040560" cy="5184576"/>
          </a:xfrm>
        </p:spPr>
        <p:txBody>
          <a:bodyPr>
            <a:noAutofit/>
          </a:bodyPr>
          <a:lstStyle/>
          <a:p>
            <a:r>
              <a:rPr lang="en-GB" sz="20800" b="1" dirty="0" err="1" smtClean="0">
                <a:latin typeface="SassoonCRInfant" panose="02010503020300020003" pitchFamily="2" charset="0"/>
              </a:rPr>
              <a:t>ey</a:t>
            </a:r>
            <a:endParaRPr lang="en-GB" sz="20800" b="1" dirty="0">
              <a:latin typeface="SassoonCRInfant" panose="02010503020300020003" pitchFamily="2" charset="0"/>
            </a:endParaRPr>
          </a:p>
        </p:txBody>
      </p:sp>
      <p:pic>
        <p:nvPicPr>
          <p:cNvPr id="4" name="Picture 4" descr="C:\Users\fking\AppData\Local\Microsoft\Windows\Temporary Internet Files\Content.IE5\UR8UATQ5\smilingdonkey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84" y="1704241"/>
            <a:ext cx="2799184" cy="4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fking\AppData\Local\Microsoft\Windows\Temporary Internet Files\Content.IE5\BY1N2G6R\16163-illustration-of-a-gold-key-pv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93" y="4145268"/>
            <a:ext cx="926975" cy="165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332656"/>
            <a:ext cx="2808312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assoonCRInfant" panose="02010503020300020003" pitchFamily="2" charset="0"/>
              </a:rPr>
              <a:t>ee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8179" y="332656"/>
            <a:ext cx="2229965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assoonCRInfant" panose="02010503020300020003" pitchFamily="2" charset="0"/>
              </a:rPr>
              <a:t>ea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pic>
        <p:nvPicPr>
          <p:cNvPr id="8" name="Picture 2" descr="child-and-binoculars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26" y="455105"/>
            <a:ext cx="1165767" cy="77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2" descr="Green Tea Cup Clip Art at Clker.com - vector clip art online, royalty free  &amp; public doma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534" y="354810"/>
            <a:ext cx="959628" cy="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98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18457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Sassoon" pitchFamily="2" charset="0"/>
              </a:rPr>
              <a:t>Skip to my </a:t>
            </a:r>
            <a:r>
              <a:rPr lang="en-GB" sz="3600" b="1" dirty="0" err="1" smtClean="0">
                <a:latin typeface="Sassoon" pitchFamily="2" charset="0"/>
              </a:rPr>
              <a:t>lou</a:t>
            </a:r>
            <a:r>
              <a:rPr lang="en-GB" sz="3600" b="1" dirty="0" smtClean="0">
                <a:latin typeface="Sassoon" pitchFamily="2" charset="0"/>
              </a:rPr>
              <a:t> my darling.</a:t>
            </a:r>
            <a:endParaRPr lang="en-GB" sz="3600" b="1" dirty="0">
              <a:latin typeface="Sassoon" pitchFamily="2" charset="0"/>
            </a:endParaRPr>
          </a:p>
        </p:txBody>
      </p:sp>
      <p:pic>
        <p:nvPicPr>
          <p:cNvPr id="15362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098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9465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14" y="123794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98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6" y="2101445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xwrigley\AppData\Local\Microsoft\Windows\Temporary Internet Files\Content.IE5\QN37BQTI\sing_out_loud_logo_1322831538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2037"/>
            <a:ext cx="1989386" cy="18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11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4680520" cy="5184576"/>
          </a:xfrm>
        </p:spPr>
        <p:txBody>
          <a:bodyPr>
            <a:noAutofit/>
          </a:bodyPr>
          <a:lstStyle/>
          <a:p>
            <a:r>
              <a:rPr lang="en-GB" sz="20800" b="1" dirty="0">
                <a:latin typeface="SassoonCRInfant" panose="02010503020300020003" pitchFamily="2" charset="0"/>
              </a:rPr>
              <a:t>a</a:t>
            </a:r>
            <a:r>
              <a:rPr lang="en-GB" sz="20800" b="1" dirty="0" smtClean="0">
                <a:latin typeface="SassoonCRInfant" panose="02010503020300020003" pitchFamily="2" charset="0"/>
              </a:rPr>
              <a:t>-e</a:t>
            </a:r>
            <a:endParaRPr lang="en-GB" sz="20800" b="1" dirty="0">
              <a:latin typeface="SassoonCRInfant" panose="02010503020300020003" pitchFamily="2" charset="0"/>
            </a:endParaRPr>
          </a:p>
        </p:txBody>
      </p:sp>
      <p:pic>
        <p:nvPicPr>
          <p:cNvPr id="5122" name="Picture 2" descr="Birthday Cake Drawing 6055*5733 transprent Png Free Download - Pink, Birthday  Cake, Cake Decorating. - CleanPNG / Kiss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21" y="2924944"/>
            <a:ext cx="305208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2736304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assoonCRInfant" panose="02010503020300020003" pitchFamily="2" charset="0"/>
              </a:rPr>
              <a:t>ai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6031" y="226950"/>
            <a:ext cx="2821549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assoonCRInfant" panose="02010503020300020003" pitchFamily="2" charset="0"/>
              </a:rPr>
              <a:t>ay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pic>
        <p:nvPicPr>
          <p:cNvPr id="10" name="Picture 3" descr="Rain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67" y="223858"/>
            <a:ext cx="648072" cy="6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2" descr="snail-157212_960_72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62505"/>
            <a:ext cx="1080119" cy="61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2" name="Picture 11" descr="Related image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1" t="24893" r="54552" b="44642"/>
          <a:stretch/>
        </p:blipFill>
        <p:spPr bwMode="auto">
          <a:xfrm>
            <a:off x="7596336" y="304281"/>
            <a:ext cx="706843" cy="7686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709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5040560" cy="5184576"/>
          </a:xfrm>
        </p:spPr>
        <p:txBody>
          <a:bodyPr>
            <a:noAutofit/>
          </a:bodyPr>
          <a:lstStyle/>
          <a:p>
            <a:r>
              <a:rPr lang="en-GB" sz="20800" b="1" dirty="0">
                <a:latin typeface="SassoonCRInfant" panose="02010503020300020003" pitchFamily="2" charset="0"/>
              </a:rPr>
              <a:t>e</a:t>
            </a:r>
            <a:r>
              <a:rPr lang="en-GB" sz="20800" b="1" dirty="0" smtClean="0">
                <a:latin typeface="SassoonCRInfant" panose="02010503020300020003" pitchFamily="2" charset="0"/>
              </a:rPr>
              <a:t>-e</a:t>
            </a:r>
            <a:endParaRPr lang="en-GB" sz="20800" b="1" dirty="0">
              <a:latin typeface="SassoonCRInfant" panose="02010503020300020003" pitchFamily="2" charset="0"/>
            </a:endParaRPr>
          </a:p>
        </p:txBody>
      </p:sp>
      <p:pic>
        <p:nvPicPr>
          <p:cNvPr id="4" name="Picture 3" descr="C:\Users\fking\AppData\Local\Microsoft\Windows\Temporary Internet Files\Content.IE5\IWMMT3LP\PngMedium-Stone-Cart-2361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12174"/>
            <a:ext cx="3591272" cy="340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9" y="159022"/>
            <a:ext cx="2448272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assoonCRInfant" panose="02010503020300020003" pitchFamily="2" charset="0"/>
              </a:rPr>
              <a:t>ee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8378" y="144421"/>
            <a:ext cx="2186609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assoonCRInfant" panose="02010503020300020003" pitchFamily="2" charset="0"/>
              </a:rPr>
              <a:t>ea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7199" y="144421"/>
            <a:ext cx="2204459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assoonCRInfant" panose="02010503020300020003" pitchFamily="2" charset="0"/>
              </a:rPr>
              <a:t>ey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pic>
        <p:nvPicPr>
          <p:cNvPr id="8" name="Picture 2" descr="child-and-binoculars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017" y="235003"/>
            <a:ext cx="1165767" cy="77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2" descr="Green Tea Cup Clip Art at Clker.com - vector clip art online, royalty free  &amp; public doma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16" y="235003"/>
            <a:ext cx="817063" cy="74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fking\AppData\Local\Microsoft\Windows\Temporary Internet Files\Content.IE5\UR8UATQ5\smilingdonkey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0502"/>
            <a:ext cx="547703" cy="79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fking\AppData\Local\Microsoft\Windows\Temporary Internet Files\Content.IE5\BY1N2G6R\16163-illustration-of-a-gold-key-pv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763" y="523662"/>
            <a:ext cx="243393" cy="43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39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fking\AppData\Local\Microsoft\Windows\Temporary Internet Files\Content.IE5\1PP9USOE\Pie[1]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70" y="175449"/>
            <a:ext cx="668019" cy="807075"/>
          </a:xfrm>
          <a:prstGeom prst="rect">
            <a:avLst/>
          </a:prstGeom>
          <a:noFill/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5040560" cy="5184576"/>
          </a:xfrm>
        </p:spPr>
        <p:txBody>
          <a:bodyPr>
            <a:noAutofit/>
          </a:bodyPr>
          <a:lstStyle/>
          <a:p>
            <a:r>
              <a:rPr lang="en-GB" sz="25000" b="1" dirty="0" err="1" smtClean="0">
                <a:latin typeface="SassoonCRInfant" panose="02010503020300020003" pitchFamily="2" charset="0"/>
              </a:rPr>
              <a:t>i</a:t>
            </a:r>
            <a:r>
              <a:rPr lang="en-GB" sz="25000" b="1" dirty="0" smtClean="0">
                <a:latin typeface="SassoonCRInfant" panose="02010503020300020003" pitchFamily="2" charset="0"/>
              </a:rPr>
              <a:t>-e</a:t>
            </a:r>
            <a:endParaRPr lang="en-GB" sz="25000" b="1" dirty="0">
              <a:latin typeface="SassoonCRInfant" panose="02010503020300020003" pitchFamily="2" charset="0"/>
            </a:endParaRPr>
          </a:p>
        </p:txBody>
      </p:sp>
      <p:pic>
        <p:nvPicPr>
          <p:cNvPr id="5" name="Picture 4" descr="Smile cartoon icon Mouth design graphic Royalty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 t="7895" r="-2353" b="21517"/>
          <a:stretch/>
        </p:blipFill>
        <p:spPr bwMode="auto">
          <a:xfrm>
            <a:off x="2222009" y="4437112"/>
            <a:ext cx="6351751" cy="2078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58413" y="209635"/>
            <a:ext cx="2635561" cy="1754326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assoonCRInfant" panose="02010503020300020003" pitchFamily="2" charset="0"/>
              </a:rPr>
              <a:t>igh</a:t>
            </a:r>
            <a:endParaRPr lang="en-US" sz="5400" dirty="0" smtClean="0">
              <a:latin typeface="SassoonCRInfant" panose="02010503020300020003" pitchFamily="2" charset="0"/>
            </a:endParaRPr>
          </a:p>
          <a:p>
            <a:endParaRPr lang="en-GB" sz="5400" dirty="0">
              <a:latin typeface="SassoonCRInfant" panose="020105030203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4956" y="175449"/>
            <a:ext cx="2277983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assoonCRInfant" panose="02010503020300020003" pitchFamily="2" charset="0"/>
              </a:rPr>
              <a:t>ie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pic>
        <p:nvPicPr>
          <p:cNvPr id="8" name="Picture 2" descr="Colorful-Anthropomorphic-Kite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85535">
            <a:off x="7092871" y="747128"/>
            <a:ext cx="1400512" cy="81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Freeform 8"/>
          <p:cNvSpPr/>
          <p:nvPr/>
        </p:nvSpPr>
        <p:spPr>
          <a:xfrm>
            <a:off x="3619440" y="284983"/>
            <a:ext cx="648072" cy="720080"/>
          </a:xfrm>
          <a:custGeom>
            <a:avLst/>
            <a:gdLst>
              <a:gd name="connsiteX0" fmla="*/ 929330 w 6786793"/>
              <a:gd name="connsiteY0" fmla="*/ 4164 h 2376310"/>
              <a:gd name="connsiteX1" fmla="*/ 6084426 w 6786793"/>
              <a:gd name="connsiteY1" fmla="*/ 136686 h 2376310"/>
              <a:gd name="connsiteX2" fmla="*/ 1678 w 6786793"/>
              <a:gd name="connsiteY2" fmla="*/ 905312 h 2376310"/>
              <a:gd name="connsiteX3" fmla="*/ 6786791 w 6786793"/>
              <a:gd name="connsiteY3" fmla="*/ 998077 h 2376310"/>
              <a:gd name="connsiteX4" fmla="*/ 28183 w 6786793"/>
              <a:gd name="connsiteY4" fmla="*/ 1859469 h 2376310"/>
              <a:gd name="connsiteX5" fmla="*/ 6455487 w 6786793"/>
              <a:gd name="connsiteY5" fmla="*/ 2376303 h 2376310"/>
              <a:gd name="connsiteX6" fmla="*/ 5209783 w 6786793"/>
              <a:gd name="connsiteY6" fmla="*/ 1872721 h 237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6793" h="2376310">
                <a:moveTo>
                  <a:pt x="929330" y="4164"/>
                </a:moveTo>
                <a:cubicBezTo>
                  <a:pt x="3584182" y="-4671"/>
                  <a:pt x="6239035" y="-13505"/>
                  <a:pt x="6084426" y="136686"/>
                </a:cubicBezTo>
                <a:cubicBezTo>
                  <a:pt x="5929817" y="286877"/>
                  <a:pt x="-115383" y="761747"/>
                  <a:pt x="1678" y="905312"/>
                </a:cubicBezTo>
                <a:cubicBezTo>
                  <a:pt x="118739" y="1048877"/>
                  <a:pt x="6782374" y="839051"/>
                  <a:pt x="6786791" y="998077"/>
                </a:cubicBezTo>
                <a:cubicBezTo>
                  <a:pt x="6791208" y="1157103"/>
                  <a:pt x="83400" y="1629765"/>
                  <a:pt x="28183" y="1859469"/>
                </a:cubicBezTo>
                <a:cubicBezTo>
                  <a:pt x="-27034" y="2089173"/>
                  <a:pt x="5591887" y="2374094"/>
                  <a:pt x="6455487" y="2376303"/>
                </a:cubicBezTo>
                <a:cubicBezTo>
                  <a:pt x="7319087" y="2378512"/>
                  <a:pt x="5209783" y="1872721"/>
                  <a:pt x="5209783" y="1872721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49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18457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Sassoon" pitchFamily="2" charset="0"/>
              </a:rPr>
              <a:t>Skip to my </a:t>
            </a:r>
            <a:r>
              <a:rPr lang="en-GB" sz="3600" b="1" dirty="0" err="1" smtClean="0">
                <a:latin typeface="Sassoon" pitchFamily="2" charset="0"/>
              </a:rPr>
              <a:t>lou</a:t>
            </a:r>
            <a:r>
              <a:rPr lang="en-GB" sz="3600" b="1" dirty="0" smtClean="0">
                <a:latin typeface="Sassoon" pitchFamily="2" charset="0"/>
              </a:rPr>
              <a:t> my darling.</a:t>
            </a:r>
            <a:endParaRPr lang="en-GB" sz="3600" b="1" dirty="0">
              <a:latin typeface="Sassoon" pitchFamily="2" charset="0"/>
            </a:endParaRPr>
          </a:p>
        </p:txBody>
      </p:sp>
      <p:pic>
        <p:nvPicPr>
          <p:cNvPr id="15362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098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9465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14" y="123794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98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6" y="2101445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xwrigley\AppData\Local\Microsoft\Windows\Temporary Internet Files\Content.IE5\QN37BQTI\sing_out_loud_logo_1322831538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2037"/>
            <a:ext cx="1989386" cy="18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27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0528" y="620687"/>
            <a:ext cx="5256584" cy="5184576"/>
          </a:xfrm>
        </p:spPr>
        <p:txBody>
          <a:bodyPr>
            <a:noAutofit/>
          </a:bodyPr>
          <a:lstStyle/>
          <a:p>
            <a:r>
              <a:rPr lang="en-GB" sz="25000" b="1" dirty="0" smtClean="0">
                <a:latin typeface="SassoonCRInfant" panose="02010503020300020003" pitchFamily="2" charset="0"/>
              </a:rPr>
              <a:t>o-e</a:t>
            </a:r>
            <a:endParaRPr lang="en-GB" sz="25000" b="1" dirty="0">
              <a:latin typeface="SassoonCRInfant" panose="02010503020300020003" pitchFamily="2" charset="0"/>
            </a:endParaRPr>
          </a:p>
        </p:txBody>
      </p:sp>
      <p:pic>
        <p:nvPicPr>
          <p:cNvPr id="4102" name="Picture 6" descr="Telephone Cartoon Drawing, Cartoon doodle phone, cartoon Character, white 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11" y="2708920"/>
            <a:ext cx="3642015" cy="359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59022"/>
            <a:ext cx="2808312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assoonCRInfant" panose="02010503020300020003" pitchFamily="2" charset="0"/>
              </a:rPr>
              <a:t>oa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9852" y="159022"/>
            <a:ext cx="2808312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assoonCRInfant" panose="02010503020300020003" pitchFamily="2" charset="0"/>
              </a:rPr>
              <a:t>ow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159022"/>
            <a:ext cx="2808312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assoonCRInfant" panose="02010503020300020003" pitchFamily="2" charset="0"/>
              </a:rPr>
              <a:t>oe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pic>
        <p:nvPicPr>
          <p:cNvPr id="9" name="Picture 8" descr="Image result for RWI pictures e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14657" r="54217" b="29322"/>
          <a:stretch/>
        </p:blipFill>
        <p:spPr bwMode="auto">
          <a:xfrm>
            <a:off x="4546645" y="257453"/>
            <a:ext cx="720080" cy="7264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1609910" y="155677"/>
            <a:ext cx="848503" cy="828243"/>
            <a:chOff x="109529550" y="109755413"/>
            <a:chExt cx="1062069" cy="825358"/>
          </a:xfrm>
        </p:grpSpPr>
        <p:pic>
          <p:nvPicPr>
            <p:cNvPr id="11" name="Picture 4" descr="Goat_cartoon_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29550" y="109755413"/>
              <a:ext cx="619477" cy="612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2" name="Picture 5" descr="PirateBoa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97935" y="109851645"/>
              <a:ext cx="793684" cy="729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8" descr="C:\Users\fking\AppData\Local\Microsoft\Windows\Temporary Internet Files\Content.IE5\1PP9USOE\Kids_feet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472" y="252245"/>
            <a:ext cx="66376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7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5328592" cy="5184576"/>
          </a:xfrm>
        </p:spPr>
        <p:txBody>
          <a:bodyPr>
            <a:noAutofit/>
          </a:bodyPr>
          <a:lstStyle/>
          <a:p>
            <a:r>
              <a:rPr lang="en-GB" sz="20800" b="1" dirty="0">
                <a:latin typeface="SassoonCRInfant" panose="02010503020300020003" pitchFamily="2" charset="0"/>
              </a:rPr>
              <a:t>u</a:t>
            </a:r>
            <a:r>
              <a:rPr lang="en-GB" sz="20800" b="1" dirty="0" smtClean="0">
                <a:latin typeface="SassoonCRInfant" panose="02010503020300020003" pitchFamily="2" charset="0"/>
              </a:rPr>
              <a:t>-e</a:t>
            </a:r>
            <a:endParaRPr lang="en-GB" sz="20800" b="1" dirty="0">
              <a:latin typeface="SassoonCRInfant" panose="02010503020300020003" pitchFamily="2" charset="0"/>
            </a:endParaRPr>
          </a:p>
        </p:txBody>
      </p:sp>
      <p:pic>
        <p:nvPicPr>
          <p:cNvPr id="3" name="Picture 2" descr="Image result for RWI phas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6" t="58454" r="23751" b="33549"/>
          <a:stretch/>
        </p:blipFill>
        <p:spPr bwMode="auto">
          <a:xfrm>
            <a:off x="6084168" y="2204864"/>
            <a:ext cx="2096998" cy="31422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9755" y="159023"/>
            <a:ext cx="2206710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assoonCRInfant" panose="02010503020300020003" pitchFamily="2" charset="0"/>
              </a:rPr>
              <a:t>ew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475" y="159023"/>
            <a:ext cx="2249286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assoonCRInfant" panose="02010503020300020003" pitchFamily="2" charset="0"/>
              </a:rPr>
              <a:t>oo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1048" y="159023"/>
            <a:ext cx="2369773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assoonCRInfant" panose="02010503020300020003" pitchFamily="2" charset="0"/>
              </a:rPr>
              <a:t>ue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pic>
        <p:nvPicPr>
          <p:cNvPr id="7" name="Picture 2" descr="ZooCuteVector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685" y="296652"/>
            <a:ext cx="102420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4" descr="https://banner2.cleanpng.com/20180304/ffq/kisspng-brunswick-stew-soup-clip-art-food-cooking-vector-5a9b8e052e0fb3.12154809152014387718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439" y="244004"/>
            <a:ext cx="753367" cy="75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lue Stick Stock Illustrations – 3,216 Glue Stick Stock Illustrations,  Vectors &amp; Clipart - Dreamstime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15244" r="35565" b="17438"/>
          <a:stretch/>
        </p:blipFill>
        <p:spPr bwMode="auto">
          <a:xfrm>
            <a:off x="7285934" y="244004"/>
            <a:ext cx="936104" cy="795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687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5328592" cy="5184576"/>
          </a:xfrm>
        </p:spPr>
        <p:txBody>
          <a:bodyPr>
            <a:noAutofit/>
          </a:bodyPr>
          <a:lstStyle/>
          <a:p>
            <a:r>
              <a:rPr lang="en-GB" sz="25000" b="1" dirty="0" smtClean="0">
                <a:latin typeface="SassoonCRInfant" panose="02010503020300020003" pitchFamily="2" charset="0"/>
              </a:rPr>
              <a:t>ire</a:t>
            </a:r>
            <a:endParaRPr lang="en-GB" sz="25000" b="1" dirty="0">
              <a:latin typeface="SassoonCRInfant" panose="02010503020300020003" pitchFamily="2" charset="0"/>
            </a:endParaRPr>
          </a:p>
        </p:txBody>
      </p:sp>
      <p:pic>
        <p:nvPicPr>
          <p:cNvPr id="2050" name="Picture 2" descr="Fire Clipart Fuel - Cartoon Fire With Wood - Free Transparent PNG Clipart  Images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50" b="95674" l="10000" r="90000">
                        <a14:foregroundMark x1="20952" y1="73424" x2="28333" y2="72311"/>
                        <a14:foregroundMark x1="74286" y1="72435" x2="81071" y2="76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27943"/>
            <a:ext cx="4681537" cy="437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0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18457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Sassoon" pitchFamily="2" charset="0"/>
              </a:rPr>
              <a:t>Skip to my </a:t>
            </a:r>
            <a:r>
              <a:rPr lang="en-GB" sz="3600" b="1" dirty="0" err="1" smtClean="0">
                <a:latin typeface="Sassoon" pitchFamily="2" charset="0"/>
              </a:rPr>
              <a:t>lou</a:t>
            </a:r>
            <a:r>
              <a:rPr lang="en-GB" sz="3600" b="1" dirty="0" smtClean="0">
                <a:latin typeface="Sassoon" pitchFamily="2" charset="0"/>
              </a:rPr>
              <a:t> my darling.</a:t>
            </a:r>
            <a:endParaRPr lang="en-GB" sz="3600" b="1" dirty="0">
              <a:latin typeface="Sassoon" pitchFamily="2" charset="0"/>
            </a:endParaRPr>
          </a:p>
        </p:txBody>
      </p:sp>
      <p:pic>
        <p:nvPicPr>
          <p:cNvPr id="15362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098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9465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14" y="123794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98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6" y="2101445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xwrigley\AppData\Local\Microsoft\Windows\Temporary Internet Files\Content.IE5\QN37BQTI\sing_out_loud_logo_1322831538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2037"/>
            <a:ext cx="1989386" cy="18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24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4104456" cy="3312368"/>
          </a:xfrm>
        </p:spPr>
        <p:txBody>
          <a:bodyPr>
            <a:noAutofit/>
          </a:bodyPr>
          <a:lstStyle/>
          <a:p>
            <a:r>
              <a:rPr lang="en-GB" sz="25000" b="1" dirty="0" smtClean="0">
                <a:latin typeface="SassoonCRInfant" panose="02010503020300020003" pitchFamily="2" charset="0"/>
              </a:rPr>
              <a:t>ay</a:t>
            </a:r>
            <a:endParaRPr lang="en-GB" sz="25000" b="1" dirty="0">
              <a:latin typeface="SassoonCRInfant" panose="02010503020300020003" pitchFamily="2" charset="0"/>
            </a:endParaRPr>
          </a:p>
        </p:txBody>
      </p:sp>
      <p:pic>
        <p:nvPicPr>
          <p:cNvPr id="4" name="Picture 3" descr="Related imag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1" t="24893" r="54552" b="44642"/>
          <a:stretch/>
        </p:blipFill>
        <p:spPr bwMode="auto">
          <a:xfrm>
            <a:off x="6068888" y="2420888"/>
            <a:ext cx="2451388" cy="3751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2592288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assoonCRInfant" panose="02010503020300020003" pitchFamily="2" charset="0"/>
              </a:rPr>
              <a:t>ai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pic>
        <p:nvPicPr>
          <p:cNvPr id="6" name="Picture 2" descr="snail-157212_960_72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3898"/>
            <a:ext cx="127331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3" descr="Rain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60648"/>
            <a:ext cx="648071" cy="6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01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5040560" cy="5184576"/>
          </a:xfrm>
        </p:spPr>
        <p:txBody>
          <a:bodyPr>
            <a:noAutofit/>
          </a:bodyPr>
          <a:lstStyle/>
          <a:p>
            <a:r>
              <a:rPr lang="en-GB" sz="25000" b="1" dirty="0" smtClean="0">
                <a:latin typeface="SassoonCRInfant" panose="02010503020300020003" pitchFamily="2" charset="0"/>
              </a:rPr>
              <a:t>are</a:t>
            </a:r>
            <a:endParaRPr lang="en-GB" sz="25000" b="1" dirty="0">
              <a:latin typeface="SassoonCRInfant" panose="02010503020300020003" pitchFamily="2" charset="0"/>
            </a:endParaRPr>
          </a:p>
        </p:txBody>
      </p:sp>
      <p:pic>
        <p:nvPicPr>
          <p:cNvPr id="4" name="Picture 2" descr="child-145067_960_72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6912"/>
            <a:ext cx="3240360" cy="166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3240360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assoonCRInfant" panose="02010503020300020003" pitchFamily="2" charset="0"/>
              </a:rPr>
              <a:t>air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pic>
        <p:nvPicPr>
          <p:cNvPr id="6" name="Picture 2" descr="girl-295470_960_72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17" y="330923"/>
            <a:ext cx="696182" cy="78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11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5040560" cy="5184576"/>
          </a:xfrm>
        </p:spPr>
        <p:txBody>
          <a:bodyPr>
            <a:noAutofit/>
          </a:bodyPr>
          <a:lstStyle/>
          <a:p>
            <a:r>
              <a:rPr lang="en-GB" sz="25000" b="1" dirty="0" smtClean="0">
                <a:latin typeface="SassoonCRInfant" panose="02010503020300020003" pitchFamily="2" charset="0"/>
              </a:rPr>
              <a:t>or</a:t>
            </a:r>
            <a:endParaRPr lang="en-GB" sz="25000" b="1" dirty="0"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60648"/>
            <a:ext cx="2664296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assoonCRInfant" panose="02010503020300020003" pitchFamily="2" charset="0"/>
              </a:rPr>
              <a:t>oor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4835" y="260648"/>
            <a:ext cx="2204864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assoonCRInfant" panose="02010503020300020003" pitchFamily="2" charset="0"/>
              </a:rPr>
              <a:t>aw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3160" y="260648"/>
            <a:ext cx="2160240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assoonCRInfant" panose="02010503020300020003" pitchFamily="2" charset="0"/>
              </a:rPr>
              <a:t>au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pic>
        <p:nvPicPr>
          <p:cNvPr id="8" name="Picture 2" descr="477px-L-door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20" y="315339"/>
            <a:ext cx="576064" cy="81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8" descr="Fork cartoon Royalty Free Vector Image - VectorStock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2" t="3095" r="34637" b="9568"/>
          <a:stretch/>
        </p:blipFill>
        <p:spPr bwMode="auto">
          <a:xfrm>
            <a:off x="5531358" y="2276872"/>
            <a:ext cx="1160388" cy="280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fking\AppData\Local\Microsoft\Windows\Temporary Internet Files\Content.IE5\LFLPCP2B\autumn_tree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3778"/>
            <a:ext cx="550667" cy="79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Yawn Cartoon Images, Stock Photos &amp; Vectors | Shutterstock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0"/>
          <a:stretch/>
        </p:blipFill>
        <p:spPr bwMode="auto">
          <a:xfrm>
            <a:off x="4637267" y="390688"/>
            <a:ext cx="730222" cy="663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362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269604"/>
            <a:ext cx="4104456" cy="2808312"/>
          </a:xfrm>
        </p:spPr>
        <p:txBody>
          <a:bodyPr>
            <a:noAutofit/>
          </a:bodyPr>
          <a:lstStyle/>
          <a:p>
            <a:r>
              <a:rPr lang="en-GB" sz="25000" b="1" dirty="0" err="1" smtClean="0">
                <a:latin typeface="SassoonCRInfant" panose="02010503020300020003" pitchFamily="2" charset="0"/>
              </a:rPr>
              <a:t>ou</a:t>
            </a:r>
            <a:endParaRPr lang="en-GB" sz="25000" b="1" dirty="0">
              <a:latin typeface="SassoonCRInfant" panose="02010503020300020003" pitchFamily="2" charset="0"/>
            </a:endParaRPr>
          </a:p>
        </p:txBody>
      </p:sp>
      <p:pic>
        <p:nvPicPr>
          <p:cNvPr id="4" name="Picture 3" descr="Cartoon Characters Screaming Girls | Screaming girl, Girl cartoon, Cartoon  clip art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3" b="98649" l="9023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00" y="2060848"/>
            <a:ext cx="2895247" cy="32258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9868" y="159023"/>
            <a:ext cx="2095908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assoonCRInfant" panose="02010503020300020003" pitchFamily="2" charset="0"/>
              </a:rPr>
              <a:t>ow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pic>
        <p:nvPicPr>
          <p:cNvPr id="7" name="Picture 2" descr="brown-cow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22" y="296652"/>
            <a:ext cx="99135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18457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Sassoon" pitchFamily="2" charset="0"/>
              </a:rPr>
              <a:t>Skip to my </a:t>
            </a:r>
            <a:r>
              <a:rPr lang="en-GB" sz="3600" b="1" dirty="0" err="1" smtClean="0">
                <a:latin typeface="Sassoon" pitchFamily="2" charset="0"/>
              </a:rPr>
              <a:t>lou</a:t>
            </a:r>
            <a:r>
              <a:rPr lang="en-GB" sz="3600" b="1" dirty="0" smtClean="0">
                <a:latin typeface="Sassoon" pitchFamily="2" charset="0"/>
              </a:rPr>
              <a:t> my darling.</a:t>
            </a:r>
            <a:endParaRPr lang="en-GB" sz="3600" b="1" dirty="0">
              <a:latin typeface="Sassoon" pitchFamily="2" charset="0"/>
            </a:endParaRPr>
          </a:p>
        </p:txBody>
      </p:sp>
      <p:pic>
        <p:nvPicPr>
          <p:cNvPr id="15362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098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9465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14" y="123794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98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6" y="2101445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xwrigley\AppData\Local\Microsoft\Windows\Temporary Internet Files\Content.IE5\QN37BQTI\sing_out_loud_logo_1322831538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2037"/>
            <a:ext cx="1989386" cy="18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17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4104456" cy="3168352"/>
          </a:xfrm>
        </p:spPr>
        <p:txBody>
          <a:bodyPr>
            <a:noAutofit/>
          </a:bodyPr>
          <a:lstStyle/>
          <a:p>
            <a:r>
              <a:rPr lang="en-GB" sz="25000" b="1" dirty="0" err="1" smtClean="0">
                <a:latin typeface="SassoonCRInfant" panose="02010503020300020003" pitchFamily="2" charset="0"/>
              </a:rPr>
              <a:t>ie</a:t>
            </a:r>
            <a:endParaRPr lang="en-GB" sz="25000" b="1" dirty="0">
              <a:latin typeface="SassoonCRInfant" panose="02010503020300020003" pitchFamily="2" charset="0"/>
            </a:endParaRPr>
          </a:p>
        </p:txBody>
      </p:sp>
      <p:pic>
        <p:nvPicPr>
          <p:cNvPr id="5" name="Picture 4" descr="C:\Users\fking\AppData\Local\Microsoft\Windows\Temporary Internet Files\Content.IE5\1PP9USOE\Pie[1]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89" y="3053973"/>
            <a:ext cx="1616690" cy="1716132"/>
          </a:xfrm>
          <a:prstGeom prst="rect">
            <a:avLst/>
          </a:prstGeom>
          <a:noFill/>
          <a:extLst/>
        </p:spPr>
      </p:pic>
      <p:sp>
        <p:nvSpPr>
          <p:cNvPr id="4" name="Freeform 3"/>
          <p:cNvSpPr/>
          <p:nvPr/>
        </p:nvSpPr>
        <p:spPr>
          <a:xfrm>
            <a:off x="5553942" y="2852936"/>
            <a:ext cx="2061185" cy="2118206"/>
          </a:xfrm>
          <a:custGeom>
            <a:avLst/>
            <a:gdLst>
              <a:gd name="connsiteX0" fmla="*/ 929330 w 6786793"/>
              <a:gd name="connsiteY0" fmla="*/ 4164 h 2376310"/>
              <a:gd name="connsiteX1" fmla="*/ 6084426 w 6786793"/>
              <a:gd name="connsiteY1" fmla="*/ 136686 h 2376310"/>
              <a:gd name="connsiteX2" fmla="*/ 1678 w 6786793"/>
              <a:gd name="connsiteY2" fmla="*/ 905312 h 2376310"/>
              <a:gd name="connsiteX3" fmla="*/ 6786791 w 6786793"/>
              <a:gd name="connsiteY3" fmla="*/ 998077 h 2376310"/>
              <a:gd name="connsiteX4" fmla="*/ 28183 w 6786793"/>
              <a:gd name="connsiteY4" fmla="*/ 1859469 h 2376310"/>
              <a:gd name="connsiteX5" fmla="*/ 6455487 w 6786793"/>
              <a:gd name="connsiteY5" fmla="*/ 2376303 h 2376310"/>
              <a:gd name="connsiteX6" fmla="*/ 5209783 w 6786793"/>
              <a:gd name="connsiteY6" fmla="*/ 1872721 h 237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6793" h="2376310">
                <a:moveTo>
                  <a:pt x="929330" y="4164"/>
                </a:moveTo>
                <a:cubicBezTo>
                  <a:pt x="3584182" y="-4671"/>
                  <a:pt x="6239035" y="-13505"/>
                  <a:pt x="6084426" y="136686"/>
                </a:cubicBezTo>
                <a:cubicBezTo>
                  <a:pt x="5929817" y="286877"/>
                  <a:pt x="-115383" y="761747"/>
                  <a:pt x="1678" y="905312"/>
                </a:cubicBezTo>
                <a:cubicBezTo>
                  <a:pt x="118739" y="1048877"/>
                  <a:pt x="6782374" y="839051"/>
                  <a:pt x="6786791" y="998077"/>
                </a:cubicBezTo>
                <a:cubicBezTo>
                  <a:pt x="6791208" y="1157103"/>
                  <a:pt x="83400" y="1629765"/>
                  <a:pt x="28183" y="1859469"/>
                </a:cubicBezTo>
                <a:cubicBezTo>
                  <a:pt x="-27034" y="2089173"/>
                  <a:pt x="5591887" y="2374094"/>
                  <a:pt x="6455487" y="2376303"/>
                </a:cubicBezTo>
                <a:cubicBezTo>
                  <a:pt x="7319087" y="2378512"/>
                  <a:pt x="5209783" y="1872721"/>
                  <a:pt x="5209783" y="1872721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1520" y="101883"/>
            <a:ext cx="2808312" cy="1754326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assoonCRInfant" panose="02010503020300020003" pitchFamily="2" charset="0"/>
              </a:rPr>
              <a:t>igh</a:t>
            </a:r>
            <a:endParaRPr lang="en-US" sz="5400" dirty="0" smtClean="0">
              <a:latin typeface="SassoonCRInfant" panose="02010503020300020003" pitchFamily="2" charset="0"/>
            </a:endParaRPr>
          </a:p>
          <a:p>
            <a:endParaRPr lang="en-GB" sz="5400" dirty="0">
              <a:latin typeface="SassoonCRInfant" panose="02010503020300020003" pitchFamily="2" charset="0"/>
            </a:endParaRPr>
          </a:p>
        </p:txBody>
      </p:sp>
      <p:pic>
        <p:nvPicPr>
          <p:cNvPr id="7" name="Picture 2" descr="Colorful-Anthropomorphic-Kite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85535">
            <a:off x="1404239" y="537493"/>
            <a:ext cx="1400512" cy="81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2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4104456" cy="3024336"/>
          </a:xfrm>
        </p:spPr>
        <p:txBody>
          <a:bodyPr>
            <a:noAutofit/>
          </a:bodyPr>
          <a:lstStyle/>
          <a:p>
            <a:r>
              <a:rPr lang="en-GB" sz="25000" b="1" dirty="0" err="1" smtClean="0">
                <a:latin typeface="SassoonCRInfant" panose="02010503020300020003" pitchFamily="2" charset="0"/>
              </a:rPr>
              <a:t>ea</a:t>
            </a:r>
            <a:endParaRPr lang="en-GB" sz="25000" b="1" dirty="0">
              <a:latin typeface="SassoonCRInfant" panose="02010503020300020003" pitchFamily="2" charset="0"/>
            </a:endParaRPr>
          </a:p>
        </p:txBody>
      </p:sp>
      <p:pic>
        <p:nvPicPr>
          <p:cNvPr id="1026" name="Picture 2" descr="Green Tea Cup Clip Art at Clker.com - vector clip art online, royalty free  &amp; public do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13322"/>
            <a:ext cx="2553454" cy="23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9868" y="159023"/>
            <a:ext cx="2239924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assoonCRInfant" panose="02010503020300020003" pitchFamily="2" charset="0"/>
              </a:rPr>
              <a:t>ee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pic>
        <p:nvPicPr>
          <p:cNvPr id="7" name="Picture 2" descr="child-and-binoculars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23" y="332656"/>
            <a:ext cx="1165767" cy="62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88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4104456" cy="3744416"/>
          </a:xfrm>
        </p:spPr>
        <p:txBody>
          <a:bodyPr>
            <a:noAutofit/>
          </a:bodyPr>
          <a:lstStyle/>
          <a:p>
            <a:r>
              <a:rPr lang="en-GB" sz="25000" b="1" dirty="0" smtClean="0">
                <a:latin typeface="SassoonCRInfant" panose="02010503020300020003" pitchFamily="2" charset="0"/>
              </a:rPr>
              <a:t>oy</a:t>
            </a:r>
            <a:endParaRPr lang="en-GB" sz="25000" b="1" dirty="0">
              <a:latin typeface="SassoonCRInfant" panose="02010503020300020003" pitchFamily="2" charset="0"/>
            </a:endParaRPr>
          </a:p>
        </p:txBody>
      </p:sp>
      <p:pic>
        <p:nvPicPr>
          <p:cNvPr id="7" name="Picture 3" descr="comic-2029764_960_72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2076425" cy="347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6" name="Picture 2" descr="Toy Robot Clipart Png, Vector, PSD, and Clipart With Transparent Background  for Free Download |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12976"/>
            <a:ext cx="2636912" cy="26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9868" y="159023"/>
            <a:ext cx="2167916" cy="923330"/>
          </a:xfrm>
          <a:prstGeom prst="rect">
            <a:avLst/>
          </a:prstGeom>
          <a:noFill/>
          <a:ln w="47625">
            <a:solidFill>
              <a:schemeClr val="tx1"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assoonCRInfant" panose="02010503020300020003" pitchFamily="2" charset="0"/>
              </a:rPr>
              <a:t>oi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11996" y="125757"/>
            <a:ext cx="871772" cy="1006995"/>
            <a:chOff x="5340222" y="3717032"/>
            <a:chExt cx="1290638" cy="1095375"/>
          </a:xfrm>
        </p:grpSpPr>
        <p:pic>
          <p:nvPicPr>
            <p:cNvPr id="9" name="Picture 2" descr="gift-184574_64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422" y="3955157"/>
              <a:ext cx="960438" cy="720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" name="Picture 3" descr="comic-2029764_960_720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0222" y="3717032"/>
              <a:ext cx="803275" cy="109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87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18457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Sassoon" pitchFamily="2" charset="0"/>
              </a:rPr>
              <a:t>Skip to my </a:t>
            </a:r>
            <a:r>
              <a:rPr lang="en-GB" sz="3600" b="1" dirty="0" err="1" smtClean="0">
                <a:latin typeface="Sassoon" pitchFamily="2" charset="0"/>
              </a:rPr>
              <a:t>lou</a:t>
            </a:r>
            <a:r>
              <a:rPr lang="en-GB" sz="3600" b="1" dirty="0" smtClean="0">
                <a:latin typeface="Sassoon" pitchFamily="2" charset="0"/>
              </a:rPr>
              <a:t> my darling.</a:t>
            </a:r>
            <a:endParaRPr lang="en-GB" sz="3600" b="1" dirty="0">
              <a:latin typeface="Sassoon" pitchFamily="2" charset="0"/>
            </a:endParaRPr>
          </a:p>
        </p:txBody>
      </p:sp>
      <p:pic>
        <p:nvPicPr>
          <p:cNvPr id="15362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098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9465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14" y="123794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98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6" y="2101445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xwrigley\AppData\Local\Microsoft\Windows\Temporary Internet Files\Content.IE5\QN37BQTI\sing_out_loud_logo_1322831538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2037"/>
            <a:ext cx="1989386" cy="18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</TotalTime>
  <Words>145</Words>
  <Application>Microsoft Office PowerPoint</Application>
  <PresentationFormat>On-screen Show (4:3)</PresentationFormat>
  <Paragraphs>97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Sassoon</vt:lpstr>
      <vt:lpstr>SassoonCRInfant</vt:lpstr>
      <vt:lpstr>SassoonCRInfantMedium</vt:lpstr>
      <vt:lpstr>Office Theme</vt:lpstr>
      <vt:lpstr>We can sing all our sounds.  Skip to my lou my darling.</vt:lpstr>
      <vt:lpstr>ow</vt:lpstr>
      <vt:lpstr>ay</vt:lpstr>
      <vt:lpstr>ou</vt:lpstr>
      <vt:lpstr>Skip to my lou my darling.</vt:lpstr>
      <vt:lpstr>ie</vt:lpstr>
      <vt:lpstr>ea</vt:lpstr>
      <vt:lpstr>oy</vt:lpstr>
      <vt:lpstr>Skip to my lou my darling.</vt:lpstr>
      <vt:lpstr>ir</vt:lpstr>
      <vt:lpstr>ue</vt:lpstr>
      <vt:lpstr>aw</vt:lpstr>
      <vt:lpstr>Skip to my lou my darling.</vt:lpstr>
      <vt:lpstr>wh</vt:lpstr>
      <vt:lpstr>ph</vt:lpstr>
      <vt:lpstr>ew</vt:lpstr>
      <vt:lpstr>Skip to my lou my darling.</vt:lpstr>
      <vt:lpstr>oe</vt:lpstr>
      <vt:lpstr>au</vt:lpstr>
      <vt:lpstr>ey</vt:lpstr>
      <vt:lpstr>Skip to my lou my darling.</vt:lpstr>
      <vt:lpstr>a-e</vt:lpstr>
      <vt:lpstr>e-e</vt:lpstr>
      <vt:lpstr>i-e</vt:lpstr>
      <vt:lpstr>Skip to my lou my darling.</vt:lpstr>
      <vt:lpstr>o-e</vt:lpstr>
      <vt:lpstr>u-e</vt:lpstr>
      <vt:lpstr>ire</vt:lpstr>
      <vt:lpstr>Skip to my lou my darling.</vt:lpstr>
      <vt:lpstr>are</vt:lpstr>
      <vt:lpstr>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Xanthe Wrigley</dc:creator>
  <cp:lastModifiedBy>Stephanie Hind</cp:lastModifiedBy>
  <cp:revision>50</cp:revision>
  <dcterms:created xsi:type="dcterms:W3CDTF">2018-11-09T15:45:46Z</dcterms:created>
  <dcterms:modified xsi:type="dcterms:W3CDTF">2020-11-25T14:34:33Z</dcterms:modified>
</cp:coreProperties>
</file>